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A9CF6-7B84-46DC-BDAC-3C7075506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CB736-AEA2-49E4-8CB4-7C6822606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93E5D-0C7A-4C71-8AE7-936272F05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CFE21-25D1-4FC7-A192-F49096CAD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2F443F-0639-47A4-AE63-7A9A9DE41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BD298D-372C-4F4B-8B40-CBA58BF36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863F00-8E01-4313-9545-CB256657B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D29615-ECEB-4200-840C-2CB5FDEB7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E594D-D5DC-4E61-8C84-F939654F1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FDD58-86F9-4890-9141-FF0DC7BDA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64580-DE14-45D3-AA80-FE2E59F9B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332412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第8章区域性服务贸易规则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区域性服务贸易概述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区域性服务贸易规则的核心内容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区域性服务贸易规则的实施与监管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区域性服务贸易规则的影响与挑战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区域性服务贸易规则的发展趋势与展望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总结与回顾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区域性服务贸易概述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区域性服务贸易是指在特定地理区域内进行的、涉及服务领域的贸易活动，通常涵盖商业服务、通信服务、建筑服务、分销服务、教育服务、环境服务、金融服务、健康服务、旅游服务等领域。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性服务贸易具有地域性、多样性和复杂性等特点。地域性表现为服务贸易活动通常在相邻国家或地区之间进行；多样性体现在服务贸易涉及的领域广泛，包括各种不同类型的服务；复杂性则源于服务贸易规则的多层次性和服务贸易本身的特殊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提升服务业水平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区域性服务贸易可以促进服务业的创新和竞争，从而提升服务业的整体水平和质量。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加强国际合作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区域性服务贸易规则可以促进不同国家和地区之间的服务贸易合作，推动国际服务贸易的发展。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区域性服务贸易通过促进服务领域的专业化分工和规模经济效应，有助于推动经济增长和提高经济效率。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区域性服务贸易的重要性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20世纪80年代以前，区域性服务贸易处于起步阶段，相关规则和制度尚不完善。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20世纪80年代至90年代，随着全球经济一体化的深入发展，区域性服务贸易开始进入快速发展阶段，相关规则和制度逐步完善。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21世纪以来，区域性服务贸易规则不断成熟和完善，形成了较为完备的制度体系，为区域性服务贸易的进一步发展提供了有力保障。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区域性服务贸易的发展历程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区域性服务贸易规则的核心内容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服务类型限制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对允许进入市场的服务类型进行限制，通常基于国家安全、文化保护等考虑，禁止或限制某些服务类型的进口。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数量限制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通过数量配额、许可证等方式，限制进入市场的服务提供者数量或服务交易数量。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服务提供者资格要求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规定服务提供者必须具备一定的资格条件，如专业资质、经验、信誉等，才能进入市场提供服务。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市场准入规则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给予所有成员方服务和服务提供者的待遇，不低于给予任何其他成员方相同服务和服务提供者的待遇。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最惠国待遇原则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给予其他成员方的服务和服务提供者的待遇，不低于给予本国相同服务和服务提供者的待遇。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国民待遇原则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通过谈判和协议，逐步减少或取消对市场准入的限制，促进服务贸易的自由化。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市场准入承诺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服务贸易自由化规则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透明度原则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要求成员方公布所有与服务贸易相关的法律和规章，以便其他成员方了解和遵守。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简化手续和程序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减少服务贸易的行政障碍，简化和协调与服务贸易相关的手续和程序。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促进服务贸易发展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鼓励成员方采取措施，促进服务贸易的发展，如提供税收优惠、资金支持等。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服务贸易便利化规则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国际合作与协调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加强国际合作与协调，共同应对服务贸易领域的全球性挑战和问题。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确保服务贸易的公平竞争和消费者保护，防止市场垄断和不正当竞争行为。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采取一系列监管措施，如制定服务标准和质量要求、建立投诉处理机制等，确保服务贸易的质量和信誉。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服务贸易监管规则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区域性服务贸易规则的实施与监管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阐述区域性服务贸易规则的具体执行机构，如区域性经济组织、贸易委员会等。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实施机构职责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说明实施机构在服务贸易规则执行过程中的具体职责，如规则解释、争端解决、监管合作等。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区域性服务贸易实施机构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实施机构与职责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https://d.book118.com/396233241211010050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2024-09-16T05:50:34.496</cp:lastPrinted>
  <dcterms:created xsi:type="dcterms:W3CDTF">2024-09-15T21:50:34Z</dcterms:created>
  <dcterms:modified xsi:type="dcterms:W3CDTF">2024-09-15T21:50:36Z</dcterms:modified>
</cp:coreProperties>
</file>