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849AA-0FD4-46E6-8868-1DA3362C7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A7A4-AA4B-40E9-921B-E853426D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A3271-7FB4-46AA-A836-9914E741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A7729-4776-4A6B-811F-2C1E4AC5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37D7A-6E00-4AA7-8BE2-CBF1FBC66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0C522-9169-4511-99A7-11A57EFE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3CF4D-7A2A-4D11-8BE4-04EFD4DFE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40531-57B2-4533-A684-29E6725A8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BC7B4-8607-40F4-9934-24B1DA93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ECFCB-F133-4B38-B06A-DA11B826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7353E-D559-4548-A435-72F55D8F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42102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学校工地管理制度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工地环境保护制度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工地物资管理制度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工地人员管理制度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学校工地管理制度的实施与监督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学校工地管理制度旨在保障学校工地施工安全，预防安全事故的发生，为学生和教职工创造一个安全的学习和工作环境。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通过制定和执行学校工地管理制度，规范施工现场秩序，确保施工顺利进行，提高工作效率。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维护工地秩序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确保学校工地安全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通过实施严格的学校工地管理制度，可以确保施工质量的可靠性和稳定性，为学校建筑的安全性和耐久性提供保障。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促进校园建设顺利进行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学校工地管理制度有助于协调各方资源，确保施工进度按计划进行，促进校园建设的顺利进行。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学校工地管理制度对于保障师生的人身安全至关重要，它可以有效降低施工现场的安全风险，避免意外事故的发生。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工地安全管理制度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所有工人进入施工现场前必须接受安全教育培训，了解并掌握施工现场的安全知识和技能。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工人入场安全教育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严禁酒后作业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工人必须佩戴符合规范的安全帽、手套、护目镜、耳塞等个人防护用品，确保个人安全。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工人饮酒后严禁进入施工现场，以确保施工安全和自身安全。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工人安全规定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施工设备在使用前应进行安全检查，确保设备正常运转，防止因设备故障导致的安全事故。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操作施工设备的人员必须经过专业培训，熟悉设备的操作规程和安全注意事项。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施工设备应定期进行保养和维护，确保设备的性能和安全性。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https://d.book118.com/396234210201010102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2024-09-27T15:47:35.590</cp:lastPrinted>
  <dcterms:created xsi:type="dcterms:W3CDTF">2024-09-27T07:47:35Z</dcterms:created>
  <dcterms:modified xsi:type="dcterms:W3CDTF">2024-09-27T07:47:37Z</dcterms:modified>
</cp:coreProperties>
</file>