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23C79-6EB1-428D-9DAA-8E65DA51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06CA7-F8DD-4964-BEEE-38A23A87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A091F-73CB-4930-9ED7-FC1856A7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D7B79-6DF2-46AB-9047-DF05DF06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E6D5C-907E-46CC-A694-0D93FE48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FE043-AD6E-4AE7-9092-0CDB715B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499B7-8213-4838-8A72-1B8701F9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1E422-77E1-4B9D-9E56-3F1A6CCB0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B9313-F9FA-4C12-AC63-5E812ED9A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AAF89-3BE2-4ABA-B003-93C6D436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B897C-A337-4AEE-AA44-ADABE3684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4000"/>
    </mc:Choice>
    <mc:Fallback>
      <p:transition spd="slow" advTm="100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4000"/>
    </mc:Choice>
    <mc:Fallback>
      <p:transition spd="slow" advTm="100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1012225" y="923823"/>
            <a:ext cx="7016159" cy="8100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83518"/>
            <a:ext cx="390471" cy="51471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1000" p14:dur="4000"/>
    </mc:Choice>
    <mc:Fallback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06 3.11536E-06 L 0.75816 0.00586" pathEditMode="relative" rAng="0" ptsTypes="AA">
                                      <p:cBhvr>
                                        <p:cTn id="6" dur="10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99" y="2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2" dur="9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9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mc:AlternateContent>
    <mc:Choice xmlns:p14="http://schemas.microsoft.com/office/powerpoint/2010/main" Requires="p14">
      <p:transition spd="slow" advTm="1000" p14:dur="4000"/>
    </mc:Choice>
    <mc:Fallback>
      <p:transition spd="slow" advTm="1000"/>
    </mc:Fallback>
  </mc:AlternateContent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4003022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971550" y="1347470"/>
            <a:ext cx="68878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认识几分之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几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》说课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47495" y="2283460"/>
            <a:ext cx="54336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sz="2000" b="1">
              <a:solidFill>
                <a:schemeClr val="tx1"/>
              </a:solidFill>
            </a:endParaRPr>
          </a:p>
          <a:p>
            <a:pPr algn="ctr"/>
            <a:r>
              <a:rPr lang="en-US" alt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</a:t>
            </a:r>
            <a:r>
              <a:rPr 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苏教版小学数学三</a:t>
            </a: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年级</a:t>
            </a:r>
            <a:r>
              <a:rPr 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</a:t>
            </a:r>
            <a:r>
              <a:rPr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册</a:t>
            </a:r>
            <a:endParaRPr lang="zh-CN" sz="2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511300" y="1071880"/>
            <a:ext cx="5787390" cy="29997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大家好，今天我说课的内容是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苏教版小学数学级下册《分数的初步认识（二）》单元的课时内容《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认识几分之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几》。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下面我将从说教材、说学情、说教学目标、说教学重难点、说教法、说教学过程和板书设计及教学反思这八个方面展开。接下来开始我的说课。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恳请大家批评指正。</a:t>
            </a:r>
            <a:endParaRPr lang="zh-CN" altLang="en-US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endParaRPr lang="zh-CN" altLang="en-US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730500" y="1650365"/>
            <a:ext cx="27838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一、说教材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971550" y="555625"/>
            <a:ext cx="6957695" cy="27203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《认识几分之几》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苏教版小学数学三年级下册《分数的初步认识（二）》单元的课时内容，本课教学认识几分之几和比较同分母分数的大小，这是在学生直观认识几分之一的基础上进行教学的，因此教材加强了几分之几和几分之一的联系，首先说明把每个东西平均分成若干份，这样的一份就是几分之一；然后指出几分之几是由几个几分之一组成的，使学生看到几分之几与几分之一的区别只是取的份数不同而已。在运用迁移方法的同时，教材同样通过学生的实际操作，形成几分之几的表象，加深对几分之几的理解。</a:t>
            </a:r>
            <a:endParaRPr 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46443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二、说教学目标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1226820" y="1059180"/>
            <a:ext cx="675640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1.理解当把一个整体平均分成几份,取其中的几份时,可以用几分之几表示。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2.能够正确写出用几分之几表示的分数,提高解决问题的能力。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3.培养学生自主学习的精神。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51355" y="1650365"/>
            <a:ext cx="42818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三、说教学重难点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 descr="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4940" y="1191260"/>
            <a:ext cx="2127250" cy="315785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2627630" y="2499360"/>
            <a:ext cx="5856605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1.理解几分之几的含义,即把一个整体平均分成几份,取出其中的几份,用几分之几表示。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2.根据题目要求能准确地用分数表示。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67790" y="880745"/>
            <a:ext cx="40728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教学重点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2339975" y="2499360"/>
            <a:ext cx="5542280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理解一些物体的几分之几。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67790" y="880745"/>
            <a:ext cx="40728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教学难点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730500" y="1650365"/>
            <a:ext cx="27838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四、说学情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971550" y="843280"/>
            <a:ext cx="6586855" cy="2341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三年级学生的思维形式正处在由形象思维过渡到抽象思维的阶段，这个阶段的孩子思维较活跃，想像丰富，善于发表个人观点，敢于创新，对数学学习也有浓厚的兴趣。根据这些特点，在教学中主要让学生以小组形式进行探索、交流，发现问题并解决问题，从而达到最佳的教学效果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26758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五、说教学策略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1118870" y="1131570"/>
            <a:ext cx="6937375" cy="2999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根据小学生的认知特点和规律及教材特点，这节课在教学中我主要采用直观演示法、探究发现法、讨论交流法和猜想验证法等方式让学生通过多种感官参与学习，真正体现以学生为主体的教学理念，并采用多媒体辅助教学，使学生自主建构知识。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学法上，学生自主探索、操作验证、合作交流、质疑问难，把知识转化成相应的技能，使学生在学习过程之中体验学习的乐趣，感受数学的价值。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26758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六、说教学过程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 descr="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075" y="1087120"/>
            <a:ext cx="2127250" cy="315785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755650" y="987425"/>
            <a:ext cx="7213600" cy="24110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板块一、导入新课</a:t>
            </a:r>
            <a:endParaRPr 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课件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出示小猴图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还记得它们吗，上一次我们在小猴子分桃子中学到了什么知识？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（把一些物体平均分成几份，每份就是几分之一）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揭题：今天我们要来进一步认识分数。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（揭示课题）</a:t>
            </a:r>
            <a:endParaRPr 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endParaRPr 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971550" y="843280"/>
            <a:ext cx="6552565" cy="24110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板块二、探究新知</a:t>
            </a:r>
            <a:endParaRPr 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1.教学例4。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（1）出示教材第80页例4情境图，提出问题。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出示图片。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谈话：猴妈妈准备了一盘桃，要把这盘桃平均分给3只小猴，2只小猴一共分得这盘桃的几分之几？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1043940" y="987425"/>
            <a:ext cx="6548120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（2）自主探究，小组交流。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让学生图上分一分，涂一涂。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议一议：每只小猴分得这盘桃的几分之几？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1/3)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引导：一只小猴分得这盘桃的一份是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1/3)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，2只小猴取走这盘桃的几份？（2份）是几分之几？（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/3)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https://d.book118.com/396240030225010055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2024-09-23T15:46:46.309</cp:lastPrinted>
  <dcterms:created xsi:type="dcterms:W3CDTF">2024-09-23T07:46:46Z</dcterms:created>
  <dcterms:modified xsi:type="dcterms:W3CDTF">2024-09-23T07:46:47Z</dcterms:modified>
</cp:coreProperties>
</file>