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70761-3EFA-472C-A1FA-92FC78D4C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885D2-22FC-429F-9F36-14084DA92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D1144-DBC6-4B3B-90C5-E2A47989D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37B8F-A96C-43A4-A016-6E4E00302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1E85ED-1EA9-4024-815C-CCF25D511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5E728E-8315-4C21-9D86-211D18FD7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85E75F-8578-4C86-A66D-532AD7158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97DEC-2876-4EE8-8FFE-E56A4157B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67807-437D-490E-A70F-59CB8D69D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736F2-851E-40C6-8C71-270D375DD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EF7AF-810A-420F-8E28-BB6F57EDC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410330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意识提升方案\n## 1.服务意识的重要性及影响\n### 1.1 服务意识对企业的价值与影响\n### 1.2 服务意识对个人职业发展的影响\n### 1.3 服务意识对社会文明进步的推动作用\n## 2.当前服务意识现状及问题分析\n### 2.1 当前企业服务意识现状及问题\n### 2.2 当前个人服务意识现状及问题\n### 2.3 影响服务意识提升的关键因素\n## 3.服务意识提升的理论基础与方法\n### 3.1 服务意识提升的理论基础\n### 3.2 服务意识提升的方法与技巧\n### 3.3 服务意识提升的实践案例分析\n## 4.企业层面服务意识提升方案\n### 4.1 企业文化与服务意识培养\n### 4.2 培训与教育体系优化\n### 4.3 激励机制与考核体系完善\n## 5.个人层面服务意识提升方案\n### 5.1 自我认知与主动学习\n### 5.2 沟通技巧与情绪管理能力提升\n### 5.3 以客户为中心的服务实践\n## 6.社会层面服务意识提升方案\n### 6.1 社会教育与文化引导\n### 6.2 政策法规与行业规范建设\n### 6.3 媒体宣传与公众监督机制完善\n## 7.服务意识提升方案的实施与评估\n### 7.1 服务意识提升方案的实施策略\n### 7.2 服务意识提升方案的评估方法\n### 7.3 持续改进与优化服务意识提升方案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服务意识提升方案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服务意识的重要性及影响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提高企业形象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良好的服务意识能让客户感受到企业的专业和用心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提升客户满意度和忠诚度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增强企业口碑和品牌价值</a:t>
                </a:r>
                <a:endParaRPr/>
              </a:p>
            </p:txBody>
          </p:sp>
          <p:sp>
            <p:nvSpPr>
              <p:cNvPr id="28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提高员工工作效率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强烈的服务意识使员工更加关注客户需求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有针对性地提供解决方案，提高工作效率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减少客户投诉和纠纷，降低企业成本</a:t>
                </a:r>
                <a:endParaRPr/>
              </a:p>
            </p:txBody>
          </p:sp>
          <p:sp>
            <p:nvSpPr>
              <p:cNvPr id="28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促进企业创新和发展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服务意识推动员工不断学习和改进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激发创新思维，为企业提供新的发展机遇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在市场竞争中占据优势地位</a:t>
                </a:r>
                <a:endParaRPr/>
              </a:p>
            </p:txBody>
          </p:sp>
          <p:sp>
            <p:nvSpPr>
              <p:cNvPr id="29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服务意识对企业的价值与影响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9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9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服务意识是职场的基本素质要求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在求职和晋升过程中具有竞争优势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提升个人职业形象和口碑</a:t>
                </a:r>
                <a:endParaRPr/>
              </a:p>
            </p:txBody>
          </p:sp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提高职业竞争力</a:t>
                </a:r>
                <a:endParaRPr/>
              </a:p>
            </p:txBody>
          </p:sp>
        </p:grpSp>
        <p:grpSp>
          <p:nvGrpSpPr>
            <p:cNvPr id="30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0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服务意识有助于培养良好的沟通和协作精神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提高团队整体执行力和工作效率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促进个人与团队的共同成长</a:t>
                </a:r>
                <a:endParaRPr/>
              </a:p>
            </p:txBody>
          </p:sp>
          <p:sp>
            <p:nvSpPr>
              <p:cNvPr id="30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增强团队协作能力</a:t>
                </a:r>
                <a:endParaRPr/>
              </a:p>
            </p:txBody>
          </p:sp>
          <p:sp>
            <p:nvSpPr>
              <p:cNvPr id="30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0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服务意识有助于个人发现潜在的职业发展机遇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建立广泛的人脉关系，拓宽职业发展道路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提高个人职业成就感和满足感</a:t>
                </a:r>
                <a:endParaRPr/>
              </a:p>
            </p:txBody>
          </p:sp>
          <p:sp>
            <p:nvSpPr>
              <p:cNvPr id="30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拓展个人职业发展空间</a:t>
                </a:r>
                <a:endParaRPr/>
              </a:p>
            </p:txBody>
          </p:sp>
          <p:sp>
            <p:nvSpPr>
              <p:cNvPr id="31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服务意识对个人职业发展的影响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1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1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提高社会整体服务水平</a:t>
                </a:r>
                <a:endParaRPr/>
              </a:p>
            </p:txBody>
          </p:sp>
          <p:sp>
            <p:nvSpPr>
              <p:cNvPr id="31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服务意识普及有助于提高各行各业的服务水平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促进社会和谐与稳定，提高人民群众的生活品质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推动社会文明进步和经济发展</a:t>
                </a:r>
                <a:endParaRPr/>
              </a:p>
            </p:txBody>
          </p:sp>
        </p:grpSp>
        <p:grpSp>
          <p:nvGrpSpPr>
            <p:cNvPr id="31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1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培养良好的社会风气</a:t>
                </a:r>
                <a:endParaRPr/>
              </a:p>
            </p:txBody>
          </p:sp>
          <p:sp>
            <p:nvSpPr>
              <p:cNvPr id="31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服务意识强调尊重他人、关爱他人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有助于培养良好的社会风气和道德规范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提高社会整体道德水平</a:t>
                </a:r>
                <a:endParaRPr/>
              </a:p>
            </p:txBody>
          </p:sp>
        </p:grpSp>
        <p:grpSp>
          <p:nvGrpSpPr>
            <p:cNvPr id="32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提升国家形象和国际地位</a:t>
                </a:r>
                <a:endParaRPr/>
              </a:p>
            </p:txBody>
          </p:sp>
          <p:sp>
            <p:nvSpPr>
              <p:cNvPr id="3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优质的服务意识体现国家的文明程度和综合实力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有助于提升国家形象和国际地位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为国家的长远发展创造有利条件</a:t>
                </a:r>
                <a:endParaRPr/>
              </a:p>
            </p:txBody>
          </p:sp>
        </p:grpSp>
      </p:grpSp>
      <p:pic>
        <p:nvPicPr>
          <p:cNvPr id="32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服务意识对社会文明进步的推动作用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2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当前服务意识现状及问题分析</a:t>
            </a:r>
            <a:endParaRPr/>
          </a:p>
        </p:txBody>
      </p:sp>
      <p:sp>
        <p:nvSpPr>
          <p:cNvPr id="3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3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3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服务意识普遍不足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部分企业过于关注短期利益，忽视服务意识培养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员工服务意识薄弱，缺乏主动服务的积极性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企业服务质量参差不齐，客户满意度不高</a:t>
                </a:r>
                <a:endParaRPr/>
              </a:p>
            </p:txBody>
          </p:sp>
          <p:sp>
            <p:nvSpPr>
              <p:cNvPr id="33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服务培训体系不完善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部分企业没有建立完善的培训体系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员工服务技能培训不足，服务水平不高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培训内容和方式过于理论，缺乏实际操作指导</a:t>
                </a:r>
                <a:endParaRPr/>
              </a:p>
            </p:txBody>
          </p:sp>
          <p:sp>
            <p:nvSpPr>
              <p:cNvPr id="34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服务考核体系不健全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部分企业没有建立严格的服务考核体系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考核标准不明确，缺乏客观公正的评价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考核结果没有得到有效应用，无法激发员工服务积极性</a:t>
                </a:r>
                <a:endParaRPr/>
              </a:p>
            </p:txBody>
          </p:sp>
          <p:sp>
            <p:nvSpPr>
              <p:cNvPr id="34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当前企业服务意识现状及问题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5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5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服务意识淡薄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部分个人缺乏主动服务的意识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对客户需求关注不够，服务不到位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缺乏服务创新和改进的动力</a:t>
                </a:r>
                <a:endParaRPr/>
              </a:p>
            </p:txBody>
          </p:sp>
          <p:pic>
            <p:nvPicPr>
              <p:cNvPr id="3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5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沟通技巧和情绪管理能力不足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部分个人沟通能力较差，无法有效了解客户需求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在服务过程中容易产生情绪波动，影响服务质量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无法妥善处理客户投诉和纠纷</a:t>
                </a:r>
                <a:endParaRPr/>
              </a:p>
            </p:txBody>
          </p:sp>
          <p:pic>
            <p:nvPicPr>
              <p:cNvPr id="35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6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6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服务质量和效率不高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部分个人服务水平参差不齐，服务质量不稳定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服务效率低下，无法满足客户快速响应的需求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客户满意度不高，影响个人职业发展</a:t>
                </a:r>
                <a:endParaRPr/>
              </a:p>
            </p:txBody>
          </p:sp>
          <p:pic>
            <p:nvPicPr>
              <p:cNvPr id="36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当前个人服务意识现状及问题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6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6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企业文化和价值观</a:t>
                </a:r>
                <a:endParaRPr/>
              </a:p>
            </p:txBody>
          </p:sp>
          <p:sp>
            <p:nvSpPr>
              <p:cNvPr id="3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企业文化对员工服务意识有重要影响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价值观的导向作用，决定企业对服务意识的重视程度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企业文化和价值观需要与服务意识相契合，才能有效提升服务水平</a:t>
                </a:r>
                <a:endParaRPr/>
              </a:p>
            </p:txBody>
          </p:sp>
        </p:grpSp>
        <p:grpSp>
          <p:nvGrpSpPr>
            <p:cNvPr id="37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培训与教育体系</a:t>
                </a:r>
                <a:endParaRPr/>
              </a:p>
            </p:txBody>
          </p:sp>
          <p:sp>
            <p:nvSpPr>
              <p:cNvPr id="3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完善的培训教育体系有助于提高员工服务意识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系统的培训内容和方式，使员工更好地掌握服务技能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培训效果需要与实际工作相结合，才能持续提升服务水平</a:t>
                </a:r>
                <a:endParaRPr/>
              </a:p>
            </p:txBody>
          </p:sp>
        </p:grpSp>
        <p:grpSp>
          <p:nvGrpSpPr>
            <p:cNvPr id="37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激励机制与考核体系</a:t>
                </a:r>
                <a:endParaRPr/>
              </a:p>
            </p:txBody>
          </p:sp>
          <p:sp>
            <p:nvSpPr>
              <p:cNvPr id="37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合理的激励机制能激发员工的服务积极性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严格的服务考核体系，确保服务质量的稳定和提升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激励和考核机制需要与服务意识紧密结合，才能实现服务水平的持续提升</a:t>
                </a:r>
                <a:endParaRPr/>
              </a:p>
            </p:txBody>
          </p:sp>
        </p:grpSp>
      </p:grpSp>
      <p:sp>
        <p:nvSpPr>
          <p:cNvPr id="3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影响服务意识提升的关键因素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服务意识提升的理论基础与方法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研究服务过程中人的心理活动和行为规律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为服务意识提升提供理论指导和方法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帮助企业和个人更好地了解客户需求，提高服务质量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服务心理学</a:t>
                </a:r>
                <a:endParaRPr/>
              </a:p>
            </p:txBody>
          </p:sp>
        </p:grpSp>
        <p:grpSp>
          <p:nvGrpSpPr>
            <p:cNvPr id="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研究服务产品的营销策略和方法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为服务意识提升提供市场导向和策略支持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帮助企业和个人提高服务质量和效率，提升客户满意度</a:t>
                </a:r>
                <a:endParaRPr/>
              </a:p>
            </p:txBody>
          </p:sp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服务营销学</a:t>
                </a:r>
                <a:endParaRPr/>
              </a:p>
            </p:txBody>
          </p:sp>
        </p:grpSp>
        <p:grpSp>
          <p:nvGrpSpPr>
            <p:cNvPr id="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研究企业文化的内涵、特点和作用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为服务意识提升提供文化支持和氛围营造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帮助企业和个人形成共同的服务价值观，提高服务水平</a:t>
                </a:r>
                <a:endParaRPr/>
              </a:p>
            </p:txBody>
          </p:sp>
          <p:sp>
            <p:nvSpPr>
              <p:cNvPr id="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企业文化理论</a:t>
                </a:r>
                <a:endParaRPr/>
              </a:p>
            </p:txBody>
          </p:sp>
        </p:grpSp>
      </p:grpSp>
      <p:pic>
        <p:nvPicPr>
          <p:cNvPr id="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服务意识提升的理论基础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服务意识培训</a:t>
                </a:r>
                <a:endParaRPr/>
              </a:p>
            </p:txBody>
          </p:sp>
          <p:sp>
            <p:nvSpPr>
              <p:cNvPr id="3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定期进行服务意识培训，提高员工服务水平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结合实际工作，进行案例分析和服务技巧培训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采用多种培训方式，提高培训效果和质量</a:t>
                </a:r>
                <a:endParaRPr/>
              </a:p>
            </p:txBody>
          </p:sp>
        </p:grpSp>
        <p:grpSp>
          <p:nvGrpSpPr>
            <p:cNvPr id="3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服务流程优化</a:t>
                </a:r>
                <a:endParaRPr/>
              </a:p>
            </p:txBody>
          </p:sp>
          <p:sp>
            <p:nvSpPr>
              <p:cNvPr id="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对服务流程进行全面梳理和优化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提高服务效率，满足客户快速响应的需求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确保服务流程的顺畅，提升客户满意度</a:t>
                </a:r>
                <a:endParaRPr/>
              </a:p>
            </p:txBody>
          </p:sp>
        </p:grpSp>
        <p:grpSp>
          <p:nvGrpSpPr>
            <p:cNvPr id="3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4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客户关系管理</a:t>
                </a:r>
                <a:endParaRPr/>
              </a:p>
            </p:txBody>
          </p:sp>
          <p:sp>
            <p:nvSpPr>
              <p:cNvPr id="4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加强客户关系管理，提高客户满意度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了解客户需求和期望，提供个性化的服务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建立长期稳定的客户关系，提升客户忠诚度</a:t>
                </a:r>
                <a:endParaRPr/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服务意识提升的方法与技巧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知名企业服务意识提升案例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分析知名企业服务意识提升的成功经验和做法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提炼服务意识提升的关键因素和方法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为其他企业提供参考和借鉴</a:t>
                </a:r>
                <a:endParaRPr/>
              </a:p>
            </p:txBody>
          </p:sp>
          <p:sp>
            <p:nvSpPr>
              <p:cNvPr id="5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行业服务创新案例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分析行业内的服务创新案例和实践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了解服务意识在服务创新中的重要作用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为企业和个人提供创新思路和方向</a:t>
                </a:r>
                <a:endParaRPr/>
              </a:p>
            </p:txBody>
          </p:sp>
          <p:sp>
            <p:nvSpPr>
              <p:cNvPr id="5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个人服务意识提升案例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分享个人服务意识提升的成功经验和故事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探讨个人服务意识提升的方法和技巧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为其他个人提供借鉴和激励</a:t>
                </a:r>
                <a:endParaRPr/>
              </a:p>
            </p:txBody>
          </p:sp>
          <p:sp>
            <p:nvSpPr>
              <p:cNvPr id="5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服务意识提升的实践案例分析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企业层面服务意识提升方案</a:t>
            </a:r>
            <a:endParaRPr/>
          </a:p>
        </p:txBody>
      </p:sp>
      <p:sp>
        <p:nvSpPr>
          <p:cNvPr id="6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6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企业文化与服务意识培养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6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6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塑造服务导向的企业文化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明确企业服务理念，强调服务意识的重要性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在企业价值观中突出服务意识，引导员工行为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通过企业文化活动，传播服务理念，培养服务意识</a:t>
                </a:r>
                <a:endParaRPr/>
              </a:p>
            </p:txBody>
          </p:sp>
          <p:pic>
            <p:nvPicPr>
              <p:cNvPr id="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7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7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强化服务导向的激励机制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设计与服务意识相关的激励措施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奖励服务意识强、服务质量高的员工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形成积极的服务氛围，激发员工服务积极性</a:t>
                </a:r>
                <a:endParaRPr/>
              </a:p>
            </p:txBody>
          </p:sp>
          <p:pic>
            <p:nvPicPr>
              <p:cNvPr id="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7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7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建立服务导向的考核体系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制定明确的服务考核标准和流程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加强对服务意识的考核，确保服务质量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将考核结果与员工激励、晋升相结合，提升服务水平</a:t>
                </a:r>
                <a:endParaRPr/>
              </a:p>
            </p:txBody>
          </p:sp>
          <p:pic>
            <p:nvPicPr>
              <p:cNvPr id="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https://d.book118.com/396241033040010053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服务意识提升方案</vt:lpstr>
      <vt:lpstr>服务意识的重要性及影响</vt:lpstr>
      <vt:lpstr>PowerPoint Presentation</vt:lpstr>
      <vt:lpstr>PowerPoint Presentation</vt:lpstr>
      <vt:lpstr>PowerPoint Presentation</vt:lpstr>
      <vt:lpstr>当前服务意识现状及问题分析</vt:lpstr>
      <vt:lpstr>PowerPoint Presentation</vt:lpstr>
      <vt:lpstr>PowerPoint Presentation</vt:lpstr>
      <vt:lpstr>PowerPoint Presentation</vt:lpstr>
      <vt:lpstr>服务意识提升的理论基础与方法</vt:lpstr>
      <vt:lpstr>PowerPoint Presentation</vt:lpstr>
      <vt:lpstr>PowerPoint Presentation</vt:lpstr>
      <vt:lpstr>PowerPoint Presentation</vt:lpstr>
      <vt:lpstr>企业层面服务意识提升方案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2024-09-19T21:43:39.915</cp:lastPrinted>
  <dcterms:created xsi:type="dcterms:W3CDTF">2024-09-19T13:43:39Z</dcterms:created>
  <dcterms:modified xsi:type="dcterms:W3CDTF">2024-09-19T13:43:41Z</dcterms:modified>
</cp:coreProperties>
</file>