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39DA4-146B-484C-A962-D3108CCC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37F77-4786-4802-810D-C214C2D6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B2134-D3F3-4986-9AA4-3A4B77D1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9FA3D-AEF1-45F3-A398-3C45C356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D2943-0A82-46B1-92BE-169F8CF4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F899B-596A-431F-A9B2-F5FAE2A9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45690-7547-415B-9711-56FC6A3E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8B798-EA04-40BC-B050-3E7165DA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0220B-18C7-4C60-A0E1-8B3BBD74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4C007-4145-4F14-9A0E-2B3F9533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6DC1B-3538-4126-81B5-30F76288B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41204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某化妆品集团诊断报告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风险与机遇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集团概况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某化妆品集团成立于XXXX年，已有XX年的历史。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集团拥有员工数千人，在全国范围内设有多个分支机构。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致力于成为全球领先的化妆品企业之一，为消费者提供高品质的美容产品和服务。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集团设有多个职能部门，包括研发、生产、销售、市场、人力资源等，各部门协同工作，确保公司运营的高效运转。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某化妆品集团的总部设在北京，负责制定集团的整体战略和业务规划。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集团在全国范围内设有多个分支机构，负责区域市场的开发和运营。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某化妆品集团的产品线包括各种类型的护肤品，如洁面乳、爽肤水、面霜等，满足不同肤质和年龄段消费者的需求。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集团还生产各种彩妆产品，如口红、眼影、粉底等，提供丰富的色彩选择和质地体验。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除了护肤品和彩妆，某化妆品集团还推出了一系列香水产品，拥有独特的香调和高品质的制造工艺。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该化妆品集团的目标客户群体主要是年轻女性，她们注重个人形象和保养，有一定的购买力和品牌意识。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该集团将目标市场定位在中高端市场，提供高品质、高附加值的化妆品产品，满足消费者对于品质和效果的追求。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目标市场容量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随着人们对美的追求不断提高，化妆品市场需求持续增长，该集团的目标市场容量较大，但也面临着激烈的竞争。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该化妆品集团面临着国内外众多直接竞争对手的竞争，如欧莱雅、雅诗兰黛、资生堂等。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随着化妆品市场的不断扩大，越来越多的企业开始进入这一领域，该集团需要警惕潜在竞争对手的威胁。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随着科技的发展，化妆品市场的替代品也越来越多，如美容仪、美容饮品等，该集团需要不断创新以应对替代品的威胁。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随着消费者需求的多样化，个性化需求的化妆品市场逐渐兴起，该集团可以抓住这一趋势，推出符合个性化需求的化妆品产品。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随着环保意识的提高，消费者对于化妆品的环保要求也越来越高，该集团可以加强产品的环保属性，吸引更多消费者。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线上线下的融合已经成为化妆品行业的发展趋势，该集团可以加强线上线下渠道的整合，提高销售效率。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详细描述：该化妆品集团在过去的几年中，营收持续稳步增长，市场份额逐渐扩大。这表明该集团在市场上的竞争力和品牌影响力不断提升。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成本控制良好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该化妆品集团在成本结构方面控制得相当好，尤其是在采购、生产、销售等环节上，有效地降低了成本，提高了利润空间。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38" r="3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盈利能力较强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该化妆品集团的盈利能力较强，毛利率和净利率均保持在较高水平。这表明该集团在财务管理和运营管理上具有较高的水平。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该集团的产品线覆盖了护肤品、彩妆、护发等多个领域，满足了不同消费者的需求。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产品种类丰富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产品针对不同年龄段、肤质、使用场景进行细分，确保了目标用户群体的精准定位。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该集团注重产品质量，通过严格的生产标准和质量控制体系，确保产品的安全性和有效性。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研发投入高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该集团每年将大量资金用于产品研发，不断推出新技术、新配方和新包装。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研发团队实力雄厚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该集团拥有一支高素质的研发团队，具备丰富的行业经验和专业技能。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创新成果显著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该集团的研发成果在行业内处于领先地位，多次获得技术发明奖和创新奖。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创新与研发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品牌特色鲜明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该集团提供个性化定制服务，根据消费者的需求和肤质特点，为其量身打造专属的护肤方案。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环保理念融入产品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该集团注重可持续发展，将环保理念融入产品设计和生产中，使用环保材料和包装，减少对环境的负担。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该集团的产品在品牌形象、包装设计、营销策略等方面具有独特的风格和特点，易于识别和记忆。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渠道分析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https://d.book118.com/396241204002010054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2024-09-20T22:48:37.117</cp:lastPrinted>
  <dcterms:created xsi:type="dcterms:W3CDTF">2024-09-20T14:48:37Z</dcterms:created>
  <dcterms:modified xsi:type="dcterms:W3CDTF">2024-09-20T14:48:39Z</dcterms:modified>
</cp:coreProperties>
</file>