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786AA-C383-4E9C-A3A0-24DEBBC8F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C71E-4A1C-4D05-83D6-CD2A1419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445D-BB83-4EF3-A03B-016A3DA92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90389-C133-409F-A54A-CA1EF7A1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F656C-F824-48E6-8164-C4EC481EE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8CDB8-A763-4F3B-9AC1-E68060A5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F823B-996A-4623-AD35-B6718FAB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CC1FB-1F2D-44FC-AD8E-75354BFB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3A2B2-DFBE-49F0-B668-624A423C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4CA0F-EFF2-4A08-A611-873E4DDE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A16F-998F-4877-853C-B3C7A353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42222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风险管理和市场趋势的关系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风险管理与市场趋势关系探讨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不同行业风险管理与市场趋势案例分析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企业如何应对风险并把握市场机遇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阐述风险管理和市场趋势的关系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本报告旨在探讨风险管理和市场趋势之间的内在联系，分析如何在不同的市场环境下有效管理风险，以应对市场变化。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应对市场不确定性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随着全球化和信息化的加速发展，市场环境变得越来越复杂和不确定。企业需要更加关注风险管理，以应对市场波动和潜在风险。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通过有效的风险管理，企业可以规避潜在损失，提升经营稳定性和可持续性，进而增强市场竞争力。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介绍如何识别和分析市场趋势中的潜在风险，以及评估这些风险对企业经营的影响。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风险管理实践案例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分享一些企业在应对市场趋势中成功实施风险管理的实践案例，以供借鉴和参考。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展望未来市场趋势和风险管理的发展方向，提出相关建议，以指导企业在不断变化的市场环境中实现稳健发展。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探讨针对不同市场趋势的风险管理策略和具体措施，包括风险规避、降低、转移和接受等。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风险通常指的是未来结果的不确定性或波动性，这种不确定性可能会带来损失或收益。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风险可以根据来源和影响进行分类，常见的风险分类包括市场风险、信用风险、操作风险等。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通过对市场、企业或个人进行全面的分析，识别出潜在的风险因素。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对识别出的风险因素进行量化和定性评估，确定风险的大小、发生概率和潜在影响。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根据风险评估结果，制定相应的风险应对策略和措施，如风险规避、风险降低、风险转移等。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定期对风险管理措施的实施效果进行监控和评估，并及时报告风险状况。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保障企业或个人的安全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通过有效的风险管理，可以降低潜在损失，保障企业或个人的财产安全。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风险管理可以帮助决策者更全面地了解潜在的风险因素，从而做出更明智的决策。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促进企业或个人的发展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通过风险管理，企业或个人可以更好地应对市场变化和挑战，实现可持续发展。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财政政策与货币政策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关注政府财政政策和货币政策的调整，分析其对市场的影响。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国际经济环境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评估国际贸易状况、汇率波动以及全球经济形势，以判断国际因素对市场趋势的影响。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识别当前经济周期阶段，如繁荣、衰退、萧条或复苏，以预测未来市场走势。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关注行业内的技术创新动态，分析新技术对市场趋势的推动作用。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判断行业所处的发展阶段，如导入期、成长期、成熟期或衰退期，以了解行业未来发展方向。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分析行业内的竞争格局，包括市场份额、竞争对手情况以及潜在进入者等，以评估市场趋势。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深入了解消费者购买决策过程、品牌偏好以及消费习惯等，以把握市场需求变化。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识别不同的消费者群体及其特点，分析各群体对市场趋势的影响。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通过市场调研了解消费者需求变化，发现潜在的市场机会和风险。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风险管理与市场趋势关系探讨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https://d.book118.com/396242222005010045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2024-09-13T16:53:28.566</cp:lastPrinted>
  <dcterms:created xsi:type="dcterms:W3CDTF">2024-09-13T08:53:28Z</dcterms:created>
  <dcterms:modified xsi:type="dcterms:W3CDTF">2024-09-13T08:53:30Z</dcterms:modified>
</cp:coreProperties>
</file>