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1819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09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280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5.xml" /><Relationship Id="rId11" Type="http://schemas.openxmlformats.org/officeDocument/2006/relationships/image" Target="../media/image6.png" /><Relationship Id="rId12" Type="http://schemas.openxmlformats.org/officeDocument/2006/relationships/tags" Target="../tags/tag6.xml" /><Relationship Id="rId13" Type="http://schemas.openxmlformats.org/officeDocument/2006/relationships/image" Target="../media/image7.png" /><Relationship Id="rId14" Type="http://schemas.openxmlformats.org/officeDocument/2006/relationships/tags" Target="../tags/tag7.xml" /><Relationship Id="rId15" Type="http://schemas.openxmlformats.org/officeDocument/2006/relationships/tags" Target="../tags/tag8.xml" /><Relationship Id="rId16" Type="http://schemas.openxmlformats.org/officeDocument/2006/relationships/tags" Target="../tags/tag9.xml" /><Relationship Id="rId17" Type="http://schemas.openxmlformats.org/officeDocument/2006/relationships/tags" Target="../tags/tag10.xml" /><Relationship Id="rId18" Type="http://schemas.openxmlformats.org/officeDocument/2006/relationships/tags" Target="../tags/tag11.xml" /><Relationship Id="rId19" Type="http://schemas.openxmlformats.org/officeDocument/2006/relationships/tags" Target="../tags/tag12.xml" /><Relationship Id="rId2" Type="http://schemas.openxmlformats.org/officeDocument/2006/relationships/tags" Target="../tags/tag1.xml" /><Relationship Id="rId20" Type="http://schemas.openxmlformats.org/officeDocument/2006/relationships/tags" Target="../tags/tag13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image" Target="../media/image3.png" /><Relationship Id="rId6" Type="http://schemas.openxmlformats.org/officeDocument/2006/relationships/tags" Target="../tags/tag3.xml" /><Relationship Id="rId7" Type="http://schemas.openxmlformats.org/officeDocument/2006/relationships/image" Target="../media/image4.png" /><Relationship Id="rId8" Type="http://schemas.openxmlformats.org/officeDocument/2006/relationships/tags" Target="../tags/tag4.xml" /><Relationship Id="rId9" Type="http://schemas.openxmlformats.org/officeDocument/2006/relationships/image" Target="../media/image5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0" Type="http://schemas.openxmlformats.org/officeDocument/2006/relationships/tags" Target="../tags/tag19.xml" /><Relationship Id="rId11" Type="http://schemas.openxmlformats.org/officeDocument/2006/relationships/tags" Target="../tags/tag20.xml" /><Relationship Id="rId12" Type="http://schemas.openxmlformats.org/officeDocument/2006/relationships/tags" Target="../tags/tag21.xml" /><Relationship Id="rId13" Type="http://schemas.openxmlformats.org/officeDocument/2006/relationships/tags" Target="../tags/tag22.xml" /><Relationship Id="rId14" Type="http://schemas.openxmlformats.org/officeDocument/2006/relationships/tags" Target="../tags/tag2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image" Target="../media/image4.png" /><Relationship Id="rId4" Type="http://schemas.openxmlformats.org/officeDocument/2006/relationships/tags" Target="../tags/tag15.xml" /><Relationship Id="rId5" Type="http://schemas.openxmlformats.org/officeDocument/2006/relationships/image" Target="../media/image9.png" /><Relationship Id="rId6" Type="http://schemas.openxmlformats.org/officeDocument/2006/relationships/tags" Target="../tags/tag16.xml" /><Relationship Id="rId7" Type="http://schemas.openxmlformats.org/officeDocument/2006/relationships/image" Target="../media/image10.png" /><Relationship Id="rId8" Type="http://schemas.openxmlformats.org/officeDocument/2006/relationships/tags" Target="../tags/tag17.xml" /><Relationship Id="rId9" Type="http://schemas.openxmlformats.org/officeDocument/2006/relationships/tags" Target="../tags/tag18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tags" Target="../tags/tag31.xml" /><Relationship Id="rId14" Type="http://schemas.openxmlformats.org/officeDocument/2006/relationships/tags" Target="../tags/tag3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11.png" /><Relationship Id="rId4" Type="http://schemas.openxmlformats.org/officeDocument/2006/relationships/tags" Target="../tags/tag25.xml" /><Relationship Id="rId5" Type="http://schemas.openxmlformats.org/officeDocument/2006/relationships/image" Target="../media/image12.png" /><Relationship Id="rId6" Type="http://schemas.openxmlformats.org/officeDocument/2006/relationships/tags" Target="../tags/tag26.xml" /><Relationship Id="rId7" Type="http://schemas.openxmlformats.org/officeDocument/2006/relationships/image" Target="../media/image2.png" /><Relationship Id="rId8" Type="http://schemas.openxmlformats.org/officeDocument/2006/relationships/tags" Target="../tags/tag27.xml" /><Relationship Id="rId9" Type="http://schemas.openxmlformats.org/officeDocument/2006/relationships/image" Target="../media/image13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10" Type="http://schemas.openxmlformats.org/officeDocument/2006/relationships/image" Target="../media/image14.png" /><Relationship Id="rId11" Type="http://schemas.openxmlformats.org/officeDocument/2006/relationships/tags" Target="../tags/tag38.xml" /><Relationship Id="rId12" Type="http://schemas.openxmlformats.org/officeDocument/2006/relationships/image" Target="../media/image15.png" /><Relationship Id="rId13" Type="http://schemas.openxmlformats.org/officeDocument/2006/relationships/tags" Target="../tags/tag39.xml" /><Relationship Id="rId14" Type="http://schemas.openxmlformats.org/officeDocument/2006/relationships/image" Target="../media/image16.png" /><Relationship Id="rId15" Type="http://schemas.openxmlformats.org/officeDocument/2006/relationships/tags" Target="../tags/tag40.xml" /><Relationship Id="rId16" Type="http://schemas.openxmlformats.org/officeDocument/2006/relationships/tags" Target="../tags/tag41.xml" /><Relationship Id="rId17" Type="http://schemas.openxmlformats.org/officeDocument/2006/relationships/tags" Target="../tags/tag42.xml" /><Relationship Id="rId18" Type="http://schemas.openxmlformats.org/officeDocument/2006/relationships/tags" Target="../tags/tag43.xml" /><Relationship Id="rId19" Type="http://schemas.openxmlformats.org/officeDocument/2006/relationships/tags" Target="../tags/tag44.xml" /><Relationship Id="rId2" Type="http://schemas.openxmlformats.org/officeDocument/2006/relationships/image" Target="../media/image2.png" /><Relationship Id="rId20" Type="http://schemas.openxmlformats.org/officeDocument/2006/relationships/tags" Target="../tags/tag45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34.xml" /><Relationship Id="rId4" Type="http://schemas.openxmlformats.org/officeDocument/2006/relationships/image" Target="../media/image4.png" /><Relationship Id="rId5" Type="http://schemas.openxmlformats.org/officeDocument/2006/relationships/tags" Target="../tags/tag35.xml" /><Relationship Id="rId6" Type="http://schemas.openxmlformats.org/officeDocument/2006/relationships/image" Target="../media/image5.png" /><Relationship Id="rId7" Type="http://schemas.openxmlformats.org/officeDocument/2006/relationships/tags" Target="../tags/tag36.xml" /><Relationship Id="rId8" Type="http://schemas.openxmlformats.org/officeDocument/2006/relationships/image" Target="../media/image6.png" /><Relationship Id="rId9" Type="http://schemas.openxmlformats.org/officeDocument/2006/relationships/tags" Target="../tags/tag3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0" Type="http://schemas.openxmlformats.org/officeDocument/2006/relationships/tags" Target="../tags/tag51.xml" /><Relationship Id="rId11" Type="http://schemas.openxmlformats.org/officeDocument/2006/relationships/tags" Target="../tags/tag52.xml" /><Relationship Id="rId12" Type="http://schemas.openxmlformats.org/officeDocument/2006/relationships/tags" Target="../tags/tag53.xml" /><Relationship Id="rId13" Type="http://schemas.openxmlformats.org/officeDocument/2006/relationships/tags" Target="../tags/tag54.xml" /><Relationship Id="rId14" Type="http://schemas.openxmlformats.org/officeDocument/2006/relationships/tags" Target="../tags/tag55.xml" /><Relationship Id="rId15" Type="http://schemas.openxmlformats.org/officeDocument/2006/relationships/tags" Target="../tags/tag56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46.xml" /><Relationship Id="rId3" Type="http://schemas.openxmlformats.org/officeDocument/2006/relationships/image" Target="../media/image4.png" /><Relationship Id="rId4" Type="http://schemas.openxmlformats.org/officeDocument/2006/relationships/tags" Target="../tags/tag47.xml" /><Relationship Id="rId5" Type="http://schemas.openxmlformats.org/officeDocument/2006/relationships/image" Target="../media/image9.png" /><Relationship Id="rId6" Type="http://schemas.openxmlformats.org/officeDocument/2006/relationships/tags" Target="../tags/tag48.xml" /><Relationship Id="rId7" Type="http://schemas.openxmlformats.org/officeDocument/2006/relationships/image" Target="../media/image10.png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0" Type="http://schemas.openxmlformats.org/officeDocument/2006/relationships/tags" Target="../tags/tag62.xml" /><Relationship Id="rId11" Type="http://schemas.openxmlformats.org/officeDocument/2006/relationships/tags" Target="../tags/tag63.xml" /><Relationship Id="rId12" Type="http://schemas.openxmlformats.org/officeDocument/2006/relationships/tags" Target="../tags/tag64.xml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57.xml" /><Relationship Id="rId3" Type="http://schemas.openxmlformats.org/officeDocument/2006/relationships/image" Target="../media/image4.png" /><Relationship Id="rId4" Type="http://schemas.openxmlformats.org/officeDocument/2006/relationships/tags" Target="../tags/tag58.xml" /><Relationship Id="rId5" Type="http://schemas.openxmlformats.org/officeDocument/2006/relationships/image" Target="../media/image9.png" /><Relationship Id="rId6" Type="http://schemas.openxmlformats.org/officeDocument/2006/relationships/tags" Target="../tags/tag59.xml" /><Relationship Id="rId7" Type="http://schemas.openxmlformats.org/officeDocument/2006/relationships/image" Target="../media/image10.png" /><Relationship Id="rId8" Type="http://schemas.openxmlformats.org/officeDocument/2006/relationships/tags" Target="../tags/tag60.xml" /><Relationship Id="rId9" Type="http://schemas.openxmlformats.org/officeDocument/2006/relationships/tags" Target="../tags/tag6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tags" Target="../tags/tag78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image" Target="../media/image4.png" /><Relationship Id="rId4" Type="http://schemas.openxmlformats.org/officeDocument/2006/relationships/tags" Target="../tags/tag71.xml" /><Relationship Id="rId5" Type="http://schemas.openxmlformats.org/officeDocument/2006/relationships/image" Target="../media/image9.png" /><Relationship Id="rId6" Type="http://schemas.openxmlformats.org/officeDocument/2006/relationships/tags" Target="../tags/tag72.xml" /><Relationship Id="rId7" Type="http://schemas.openxmlformats.org/officeDocument/2006/relationships/image" Target="../media/image10.png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79.xml" /><Relationship Id="rId3" Type="http://schemas.openxmlformats.org/officeDocument/2006/relationships/image" Target="../media/image9.png" /><Relationship Id="rId4" Type="http://schemas.openxmlformats.org/officeDocument/2006/relationships/tags" Target="../tags/tag80.xml" /><Relationship Id="rId5" Type="http://schemas.openxmlformats.org/officeDocument/2006/relationships/image" Target="../media/image4.png" /><Relationship Id="rId6" Type="http://schemas.openxmlformats.org/officeDocument/2006/relationships/tags" Target="../tags/tag81.xml" /><Relationship Id="rId7" Type="http://schemas.openxmlformats.org/officeDocument/2006/relationships/image" Target="../media/image8.pn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0" Type="http://schemas.openxmlformats.org/officeDocument/2006/relationships/tags" Target="../tags/tag91.xml" /><Relationship Id="rId11" Type="http://schemas.openxmlformats.org/officeDocument/2006/relationships/tags" Target="../tags/tag92.xml" /><Relationship Id="rId12" Type="http://schemas.openxmlformats.org/officeDocument/2006/relationships/tags" Target="../tags/tag9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86.xml" /><Relationship Id="rId3" Type="http://schemas.openxmlformats.org/officeDocument/2006/relationships/image" Target="../media/image4.png" /><Relationship Id="rId4" Type="http://schemas.openxmlformats.org/officeDocument/2006/relationships/tags" Target="../tags/tag87.xml" /><Relationship Id="rId5" Type="http://schemas.openxmlformats.org/officeDocument/2006/relationships/image" Target="../media/image9.png" /><Relationship Id="rId6" Type="http://schemas.openxmlformats.org/officeDocument/2006/relationships/tags" Target="../tags/tag88.xml" /><Relationship Id="rId7" Type="http://schemas.openxmlformats.org/officeDocument/2006/relationships/image" Target="../media/image10.png" /><Relationship Id="rId8" Type="http://schemas.openxmlformats.org/officeDocument/2006/relationships/tags" Target="../tags/tag89.xml" /><Relationship Id="rId9" Type="http://schemas.openxmlformats.org/officeDocument/2006/relationships/tags" Target="../tags/tag9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10" Type="http://schemas.openxmlformats.org/officeDocument/2006/relationships/tags" Target="../tags/tag99.xml" /><Relationship Id="rId11" Type="http://schemas.openxmlformats.org/officeDocument/2006/relationships/tags" Target="../tags/tag100.xml" /><Relationship Id="rId12" Type="http://schemas.openxmlformats.org/officeDocument/2006/relationships/tags" Target="../tags/tag101.xml" /><Relationship Id="rId13" Type="http://schemas.openxmlformats.org/officeDocument/2006/relationships/tags" Target="../tags/tag102.xml" /><Relationship Id="rId14" Type="http://schemas.openxmlformats.org/officeDocument/2006/relationships/tags" Target="../tags/tag103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94.xml" /><Relationship Id="rId3" Type="http://schemas.openxmlformats.org/officeDocument/2006/relationships/image" Target="../media/image4.png" /><Relationship Id="rId4" Type="http://schemas.openxmlformats.org/officeDocument/2006/relationships/tags" Target="../tags/tag95.xml" /><Relationship Id="rId5" Type="http://schemas.openxmlformats.org/officeDocument/2006/relationships/image" Target="../media/image9.png" /><Relationship Id="rId6" Type="http://schemas.openxmlformats.org/officeDocument/2006/relationships/tags" Target="../tags/tag96.xml" /><Relationship Id="rId7" Type="http://schemas.openxmlformats.org/officeDocument/2006/relationships/image" Target="../media/image10.png" /><Relationship Id="rId8" Type="http://schemas.openxmlformats.org/officeDocument/2006/relationships/tags" Target="../tags/tag97.xml" /><Relationship Id="rId9" Type="http://schemas.openxmlformats.org/officeDocument/2006/relationships/tags" Target="../tags/tag9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108.xml" /><Relationship Id="rId11" Type="http://schemas.openxmlformats.org/officeDocument/2006/relationships/image" Target="../media/image7.png" /><Relationship Id="rId12" Type="http://schemas.openxmlformats.org/officeDocument/2006/relationships/tags" Target="../tags/tag109.xml" /><Relationship Id="rId13" Type="http://schemas.openxmlformats.org/officeDocument/2006/relationships/tags" Target="../tags/tag110.xml" /><Relationship Id="rId14" Type="http://schemas.openxmlformats.org/officeDocument/2006/relationships/image" Target="../media/image15.png" /><Relationship Id="rId15" Type="http://schemas.openxmlformats.org/officeDocument/2006/relationships/tags" Target="../tags/tag111.xml" /><Relationship Id="rId16" Type="http://schemas.openxmlformats.org/officeDocument/2006/relationships/tags" Target="../tags/tag112.xml" /><Relationship Id="rId17" Type="http://schemas.openxmlformats.org/officeDocument/2006/relationships/tags" Target="../tags/tag113.xml" /><Relationship Id="rId18" Type="http://schemas.openxmlformats.org/officeDocument/2006/relationships/tags" Target="../tags/tag114.xml" /><Relationship Id="rId19" Type="http://schemas.openxmlformats.org/officeDocument/2006/relationships/tags" Target="../tags/tag115.xml" /><Relationship Id="rId2" Type="http://schemas.openxmlformats.org/officeDocument/2006/relationships/tags" Target="../tags/tag104.xml" /><Relationship Id="rId20" Type="http://schemas.openxmlformats.org/officeDocument/2006/relationships/tags" Target="../tags/tag116.xml" /><Relationship Id="rId21" Type="http://schemas.openxmlformats.org/officeDocument/2006/relationships/slideMaster" Target="../slideMasters/slideMaster2.xml" /><Relationship Id="rId3" Type="http://schemas.openxmlformats.org/officeDocument/2006/relationships/image" Target="../media/image3.png" /><Relationship Id="rId4" Type="http://schemas.openxmlformats.org/officeDocument/2006/relationships/tags" Target="../tags/tag105.xml" /><Relationship Id="rId5" Type="http://schemas.openxmlformats.org/officeDocument/2006/relationships/image" Target="../media/image4.png" /><Relationship Id="rId6" Type="http://schemas.openxmlformats.org/officeDocument/2006/relationships/tags" Target="../tags/tag106.xml" /><Relationship Id="rId7" Type="http://schemas.openxmlformats.org/officeDocument/2006/relationships/image" Target="../media/image5.png" /><Relationship Id="rId8" Type="http://schemas.openxmlformats.org/officeDocument/2006/relationships/tags" Target="../tags/tag107.xml" /><Relationship Id="rId9" Type="http://schemas.openxmlformats.org/officeDocument/2006/relationships/image" Target="../media/image6.png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2F6471-1A7E-4D39-93A5-A00C30EB72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9E273B-3121-4B78-B6C6-864538E93F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EEB234-AC18-439C-A943-D9FBC3EDF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6402C2-E0F0-483C-8298-BA060A8425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E548C2-0B5B-4463-8387-A5C9812DB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3400E08-F372-4029-852B-C9D1A4A13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688F7F1-0950-4724-AF78-4A668A2A8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EF0024-8BC4-4B28-81B7-AADF3E348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ACF901-5295-4835-A4C8-AA4452A35F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F45D39-70AD-4199-AB5C-833727EED9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B749DD-FE7E-4544-AB22-B5ED59092C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7635" y="3744714"/>
            <a:ext cx="6626926" cy="3121423"/>
          </a:xfrm>
          <a:prstGeom prst="rect">
            <a:avLst/>
          </a:prstGeom>
        </p:spPr>
      </p:pic>
      <p:pic>
        <p:nvPicPr>
          <p:cNvPr id="2097163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2097165" name="图片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37941" y="428883"/>
            <a:ext cx="5255207" cy="5712447"/>
          </a:xfrm>
          <a:prstGeom prst="rect">
            <a:avLst/>
          </a:prstGeom>
        </p:spPr>
      </p:pic>
      <p:pic>
        <p:nvPicPr>
          <p:cNvPr id="2097167" name="图片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18801" y="341173"/>
            <a:ext cx="12211346" cy="4273666"/>
          </a:xfrm>
          <a:prstGeom prst="rect">
            <a:avLst/>
          </a:prstGeom>
        </p:spPr>
      </p:pic>
      <p:pic>
        <p:nvPicPr>
          <p:cNvPr id="2097169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893185" y="1385570"/>
            <a:ext cx="8298180" cy="3797935"/>
          </a:xfrm>
          <a:prstGeom prst="rect">
            <a:avLst/>
          </a:prstGeom>
        </p:spPr>
      </p:pic>
      <p:pic>
        <p:nvPicPr>
          <p:cNvPr id="2097171" name="图片 10" descr="图片包含 游戏机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alphaModFix amt="74000"/>
          </a:blip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2097173" name="图片 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 flipH="1">
            <a:off x="9490710" y="-1270"/>
            <a:ext cx="2702560" cy="2921635"/>
          </a:xfrm>
          <a:prstGeom prst="rect">
            <a:avLst/>
          </a:prstGeom>
        </p:spPr>
      </p:pic>
      <p:sp>
        <p:nvSpPr>
          <p:cNvPr id="1048666" name="标题"/>
          <p:cNvSpPr txBox="1">
            <a:spLocks noGrp="1"/>
          </p:cNvSpPr>
          <p:nvPr>
            <p:ph type="title" idx="3" hasCustomPrompt="1"/>
            <p:custDataLst>
              <p:tags r:id="rId15"/>
            </p:custDataLst>
          </p:nvPr>
        </p:nvSpPr>
        <p:spPr>
          <a:xfrm>
            <a:off x="967995" y="1855470"/>
            <a:ext cx="5968766" cy="11436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ts val="7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indent="0" algn="l" fontAlgn="auto">
              <a:lnSpc>
                <a:spcPts val="7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68" name="署名"/>
          <p:cNvSpPr txBox="1">
            <a:spLocks noGrp="1"/>
          </p:cNvSpPr>
          <p:nvPr>
            <p:ph type="body" idx="2" hasCustomPrompt="1"/>
            <p:custDataLst>
              <p:tags r:id="rId16"/>
            </p:custDataLst>
          </p:nvPr>
        </p:nvSpPr>
        <p:spPr>
          <a:xfrm>
            <a:off x="967995" y="3978910"/>
            <a:ext cx="1465580" cy="39878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967995" y="3077845"/>
            <a:ext cx="5968766" cy="6572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8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09717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097179" name="图片 17" descr="图片包含 游戏机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alphaModFix amt="21000"/>
          </a:blip>
          <a:stretch>
            <a:fillRect/>
          </a:stretch>
        </p:blipFill>
        <p:spPr>
          <a:xfrm>
            <a:off x="0" y="5753100"/>
            <a:ext cx="3597275" cy="1104900"/>
          </a:xfrm>
          <a:custGeom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097181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1048678" name="正文"/>
          <p:cNvSpPr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cxnSp>
        <p:nvCxnSpPr>
          <p:cNvPr id="3145731" name="直接连接符 7"/>
          <p:cNvCxnSpPr/>
          <p:nvPr>
            <p:custDataLst>
              <p:tags r:id="rId10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标题"/>
          <p:cNvSpPr txBox="1">
            <a:spLocks noGrp="1"/>
          </p:cNvSpPr>
          <p:nvPr>
            <p:ph type="title" idx="1"/>
            <p:custDataLst>
              <p:tags r:id="rId11"/>
            </p:custDataLst>
          </p:nvPr>
        </p:nvSpPr>
        <p:spPr>
          <a:xfrm>
            <a:off x="608330" y="442595"/>
            <a:ext cx="10968990" cy="7105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90170" tIns="46990" rIns="90170" bIns="4699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83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7635" y="3744714"/>
            <a:ext cx="6626926" cy="3121423"/>
          </a:xfrm>
          <a:prstGeom prst="rect">
            <a:avLst/>
          </a:prstGeom>
        </p:spPr>
      </p:pic>
      <p:pic>
        <p:nvPicPr>
          <p:cNvPr id="2097185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545" y="452008"/>
            <a:ext cx="12211346" cy="4273666"/>
          </a:xfrm>
          <a:prstGeom prst="rect">
            <a:avLst/>
          </a:prstGeom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809958" y="761573"/>
            <a:ext cx="3383573" cy="3450635"/>
          </a:xfrm>
          <a:prstGeom prst="rect">
            <a:avLst/>
          </a:prstGeom>
        </p:spPr>
      </p:pic>
      <p:pic>
        <p:nvPicPr>
          <p:cNvPr id="2097189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2097191" name="图片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10302240" y="-1270"/>
            <a:ext cx="1891030" cy="2044700"/>
          </a:xfrm>
          <a:prstGeom prst="rect">
            <a:avLst/>
          </a:prstGeom>
        </p:spPr>
      </p:pic>
      <p:sp>
        <p:nvSpPr>
          <p:cNvPr id="104868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3152458" y="699135"/>
            <a:ext cx="5887085" cy="10858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690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696" name="任意多边形: 形状 26"/>
          <p:cNvSpPr/>
          <p:nvPr>
            <p:custDataLst>
              <p:tags r:id="rId1"/>
            </p:custDataLst>
          </p:nvPr>
        </p:nvSpPr>
        <p:spPr>
          <a:xfrm>
            <a:off x="0" y="-1270"/>
            <a:ext cx="12192000" cy="6858000"/>
          </a:xfrm>
          <a:custGeom>
            <a:gdLst>
              <a:gd name="connsiteX0" fmla="*/ 0 w 3754581"/>
              <a:gd name="connsiteY0" fmla="*/ 0 h 6858000"/>
              <a:gd name="connsiteX1" fmla="*/ 3754581 w 3754581"/>
              <a:gd name="connsiteY1" fmla="*/ 0 h 6858000"/>
              <a:gd name="connsiteX2" fmla="*/ 3754581 w 3754581"/>
              <a:gd name="connsiteY2" fmla="*/ 6858000 h 6858000"/>
              <a:gd name="connsiteX3" fmla="*/ 0 w 375458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4581" h="6858000">
                <a:moveTo>
                  <a:pt x="0" y="0"/>
                </a:moveTo>
                <a:lnTo>
                  <a:pt x="3754581" y="0"/>
                </a:lnTo>
                <a:lnTo>
                  <a:pt x="375458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pitchFamily="2" charset="-122"/>
            </a:endParaRPr>
          </a:p>
        </p:txBody>
      </p:sp>
      <p:pic>
        <p:nvPicPr>
          <p:cNvPr id="2097193" name="图片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2097195" name="图片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9673" y="405130"/>
            <a:ext cx="12211346" cy="4273666"/>
          </a:xfrm>
          <a:prstGeom prst="rect">
            <a:avLst/>
          </a:prstGeom>
        </p:spPr>
      </p:pic>
      <p:pic>
        <p:nvPicPr>
          <p:cNvPr id="2097197" name="图片 4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893307" y="1385469"/>
            <a:ext cx="8644877" cy="3798137"/>
          </a:xfrm>
          <a:prstGeom prst="rect">
            <a:avLst/>
          </a:prstGeom>
        </p:spPr>
      </p:pic>
      <p:pic>
        <p:nvPicPr>
          <p:cNvPr id="2097199" name="图片 43" descr="图片包含 游戏机  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alphaModFix amt="74000"/>
          </a:blip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2097201" name="图片 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925560" y="405130"/>
            <a:ext cx="3262630" cy="3893185"/>
          </a:xfrm>
          <a:custGeom>
            <a:gdLst>
              <a:gd name="connsiteX0" fmla="*/ 0 w 4188354"/>
              <a:gd name="connsiteY0" fmla="*/ 0 h 4996407"/>
              <a:gd name="connsiteX1" fmla="*/ 4188354 w 4188354"/>
              <a:gd name="connsiteY1" fmla="*/ 0 h 4996407"/>
              <a:gd name="connsiteX2" fmla="*/ 4188354 w 4188354"/>
              <a:gd name="connsiteY2" fmla="*/ 4996407 h 4996407"/>
              <a:gd name="connsiteX3" fmla="*/ 0 w 4188354"/>
              <a:gd name="connsiteY3" fmla="*/ 4996407 h 49964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8353" h="4996407">
                <a:moveTo>
                  <a:pt x="0" y="0"/>
                </a:moveTo>
                <a:lnTo>
                  <a:pt x="4188354" y="0"/>
                </a:lnTo>
                <a:lnTo>
                  <a:pt x="4188354" y="4996407"/>
                </a:lnTo>
                <a:lnTo>
                  <a:pt x="0" y="4996407"/>
                </a:lnTo>
                <a:close/>
              </a:path>
            </a:pathLst>
          </a:custGeom>
        </p:spPr>
      </p:pic>
      <p:pic>
        <p:nvPicPr>
          <p:cNvPr id="2097203" name="图片 4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096000" y="3978703"/>
            <a:ext cx="6096010" cy="2879297"/>
          </a:xfrm>
          <a:prstGeom prst="rect">
            <a:avLst/>
          </a:prstGeom>
        </p:spPr>
      </p:pic>
      <p:pic>
        <p:nvPicPr>
          <p:cNvPr id="2097205" name="图片 5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10083165" y="0"/>
            <a:ext cx="2106295" cy="2277745"/>
          </a:xfrm>
          <a:prstGeom prst="rect">
            <a:avLst/>
          </a:prstGeom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16"/>
            </p:custDataLst>
          </p:nvPr>
        </p:nvSpPr>
        <p:spPr>
          <a:xfrm>
            <a:off x="841375" y="1195070"/>
            <a:ext cx="6826250" cy="1562100"/>
          </a:xfrm>
          <a:prstGeom prst="rect">
            <a:avLst/>
          </a:prstGeom>
          <a:noFill/>
        </p:spPr>
        <p:txBody>
          <a:bodyPr wrap="square" lIns="144145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ts val="8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indent="0" algn="l" fontAlgn="auto">
              <a:lnSpc>
                <a:spcPts val="8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17"/>
            </p:custDataLst>
          </p:nvPr>
        </p:nvSpPr>
        <p:spPr>
          <a:xfrm>
            <a:off x="841375" y="2768600"/>
            <a:ext cx="6826250" cy="205803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207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8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097209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097211" name="图片 22" descr="图片包含 游戏机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alphaModFix amt="21000"/>
          </a:blip>
          <a:stretch>
            <a:fillRect/>
          </a:stretch>
        </p:blipFill>
        <p:spPr>
          <a:xfrm>
            <a:off x="0" y="5753100"/>
            <a:ext cx="3597275" cy="1104900"/>
          </a:xfrm>
          <a:custGeom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097213" name="图片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1048708" name="正文"/>
          <p:cNvSpPr>
            <a:spLocks noGrp="1"/>
          </p:cNvSpPr>
          <p:nvPr>
            <p:ph idx="4"/>
            <p:custDataLst>
              <p:tags r:id="rId9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0" name="正文"/>
          <p:cNvSpPr>
            <a:spLocks noGrp="1"/>
          </p:cNvSpPr>
          <p:nvPr>
            <p:ph idx="3"/>
            <p:custDataLst>
              <p:tags r:id="rId10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cxnSp>
        <p:nvCxnSpPr>
          <p:cNvPr id="3145733" name="直接连接符 8"/>
          <p:cNvCxnSpPr/>
          <p:nvPr>
            <p:custDataLst>
              <p:tags r:id="rId11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12"/>
            </p:custDataLst>
          </p:nvPr>
        </p:nvSpPr>
        <p:spPr>
          <a:xfrm>
            <a:off x="608330" y="442595"/>
            <a:ext cx="10968990" cy="7105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90170" tIns="46990" rIns="90170" bIns="4699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215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8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0972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097219" name="图片 17" descr="图片包含 游戏机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alphaModFix amt="21000"/>
          </a:blip>
          <a:stretch>
            <a:fillRect/>
          </a:stretch>
        </p:blipFill>
        <p:spPr>
          <a:xfrm>
            <a:off x="0" y="5753100"/>
            <a:ext cx="3597275" cy="1104900"/>
          </a:xfrm>
          <a:custGeom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097221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1048720" name="正文"/>
          <p:cNvSpPr>
            <a:spLocks noGrp="1"/>
          </p:cNvSpPr>
          <p:nvPr>
            <p:ph idx="6"/>
            <p:custDataLst>
              <p:tags r:id="rId9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10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正文"/>
          <p:cNvSpPr>
            <a:spLocks noGrp="1"/>
          </p:cNvSpPr>
          <p:nvPr>
            <p:ph idx="4"/>
            <p:custDataLst>
              <p:tags r:id="rId11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5" name="直接连接符 10"/>
          <p:cNvCxnSpPr/>
          <p:nvPr>
            <p:custDataLst>
              <p:tags r:id="rId13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14"/>
            </p:custDataLst>
          </p:nvPr>
        </p:nvSpPr>
        <p:spPr>
          <a:xfrm>
            <a:off x="608330" y="442595"/>
            <a:ext cx="10968990" cy="7105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90170" tIns="46990" rIns="90170" bIns="4699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223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8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097225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097227" name="图片 17" descr="图片包含 游戏机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alphaModFix amt="21000"/>
          </a:blip>
          <a:stretch>
            <a:fillRect/>
          </a:stretch>
        </p:blipFill>
        <p:spPr>
          <a:xfrm>
            <a:off x="0" y="5753100"/>
            <a:ext cx="3597275" cy="1104900"/>
          </a:xfrm>
          <a:custGeom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09722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cxnSp>
        <p:nvCxnSpPr>
          <p:cNvPr id="3145737" name="直接连接符 6"/>
          <p:cNvCxnSpPr/>
          <p:nvPr>
            <p:custDataLst>
              <p:tags r:id="rId9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10"/>
            </p:custDataLst>
          </p:nvPr>
        </p:nvSpPr>
        <p:spPr>
          <a:xfrm>
            <a:off x="608330" y="442595"/>
            <a:ext cx="10968990" cy="7105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90170" tIns="46990" rIns="90170" bIns="4699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231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pic>
        <p:nvPicPr>
          <p:cNvPr id="2097233" name="图片 17" descr="图片包含 游戏机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0" y="5753100"/>
            <a:ext cx="3597275" cy="1104900"/>
          </a:xfrm>
          <a:custGeom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097235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097237" name="图片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8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239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8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097241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097243" name="图片 17" descr="图片包含 游戏机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alphaModFix amt="21000"/>
          </a:blip>
          <a:stretch>
            <a:fillRect/>
          </a:stretch>
        </p:blipFill>
        <p:spPr>
          <a:xfrm>
            <a:off x="0" y="5753100"/>
            <a:ext cx="3597275" cy="1104900"/>
          </a:xfrm>
          <a:custGeom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097245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1048750" name="正文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08330" y="442595"/>
            <a:ext cx="10968990" cy="5814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247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8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097249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097251" name="图片 17" descr="图片包含 游戏机  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alphaModFix amt="21000"/>
          </a:blip>
          <a:stretch>
            <a:fillRect/>
          </a:stretch>
        </p:blipFill>
        <p:spPr>
          <a:xfrm>
            <a:off x="0" y="5753100"/>
            <a:ext cx="3597275" cy="1104900"/>
          </a:xfrm>
          <a:custGeom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097253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cxnSp>
        <p:nvCxnSpPr>
          <p:cNvPr id="3145739" name="直接连接符 7"/>
          <p:cNvCxnSpPr/>
          <p:nvPr>
            <p:custDataLst>
              <p:tags r:id="rId9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608330" y="1153160"/>
            <a:ext cx="10968990" cy="4140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11"/>
            </p:custDataLst>
          </p:nvPr>
        </p:nvSpPr>
        <p:spPr>
          <a:xfrm>
            <a:off x="608330" y="442595"/>
            <a:ext cx="10968990" cy="7105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90170" tIns="46990" rIns="90170" bIns="4699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255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2097257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937941" y="428883"/>
            <a:ext cx="5255207" cy="5712447"/>
          </a:xfrm>
          <a:prstGeom prst="rect">
            <a:avLst/>
          </a:prstGeom>
        </p:spPr>
      </p:pic>
      <p:pic>
        <p:nvPicPr>
          <p:cNvPr id="2097259" name="图片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8801" y="341173"/>
            <a:ext cx="12211346" cy="4273666"/>
          </a:xfrm>
          <a:prstGeom prst="rect">
            <a:avLst/>
          </a:prstGeom>
        </p:spPr>
      </p:pic>
      <p:pic>
        <p:nvPicPr>
          <p:cNvPr id="209726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893185" y="1385570"/>
            <a:ext cx="8298180" cy="3797935"/>
          </a:xfrm>
          <a:prstGeom prst="rect">
            <a:avLst/>
          </a:prstGeom>
        </p:spPr>
      </p:pic>
      <p:pic>
        <p:nvPicPr>
          <p:cNvPr id="2097263" name="图片 9" descr="图片包含 游戏机  描述已自动生成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alphaModFix amt="74000"/>
          </a:blip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2097265" name="图片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flipH="1">
            <a:off x="9490710" y="-1270"/>
            <a:ext cx="2702560" cy="2921635"/>
          </a:xfrm>
          <a:prstGeom prst="rect">
            <a:avLst/>
          </a:prstGeom>
        </p:spPr>
      </p:pic>
      <p:pic>
        <p:nvPicPr>
          <p:cNvPr id="2097267" name="图片 2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">
            <a:alphaModFix amt="75000"/>
          </a:blip>
          <a:stretch>
            <a:fillRect/>
          </a:stretch>
        </p:blipFill>
        <p:spPr>
          <a:xfrm flipH="1">
            <a:off x="0" y="3735070"/>
            <a:ext cx="6608445" cy="3121660"/>
          </a:xfrm>
          <a:prstGeom prst="rect">
            <a:avLst/>
          </a:prstGeom>
        </p:spPr>
      </p:pic>
      <p:pic>
        <p:nvPicPr>
          <p:cNvPr id="2097269" name="图片 2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-19050" y="3978910"/>
            <a:ext cx="6096000" cy="2879090"/>
          </a:xfrm>
          <a:prstGeom prst="rect">
            <a:avLst/>
          </a:prstGeom>
        </p:spPr>
      </p:pic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1009015" y="1880870"/>
            <a:ext cx="6017895" cy="209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indent="0" algn="l" fontAlgn="auto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70" name="署名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1009015" y="4128770"/>
            <a:ext cx="1465580" cy="39878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8.png" /><Relationship Id="rId13" Type="http://schemas.openxmlformats.org/officeDocument/2006/relationships/tags" Target="../tags/tag117.xml" /><Relationship Id="rId14" Type="http://schemas.openxmlformats.org/officeDocument/2006/relationships/image" Target="../media/image4.png" /><Relationship Id="rId15" Type="http://schemas.openxmlformats.org/officeDocument/2006/relationships/tags" Target="../tags/tag118.xml" /><Relationship Id="rId16" Type="http://schemas.openxmlformats.org/officeDocument/2006/relationships/image" Target="../media/image9.png" /><Relationship Id="rId17" Type="http://schemas.openxmlformats.org/officeDocument/2006/relationships/tags" Target="../tags/tag119.xml" /><Relationship Id="rId18" Type="http://schemas.openxmlformats.org/officeDocument/2006/relationships/image" Target="../media/image10.png" /><Relationship Id="rId19" Type="http://schemas.openxmlformats.org/officeDocument/2006/relationships/tags" Target="../tags/tag12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21.xml" /><Relationship Id="rId21" Type="http://schemas.openxmlformats.org/officeDocument/2006/relationships/tags" Target="../tags/tag122.xml" /><Relationship Id="rId22" Type="http://schemas.openxmlformats.org/officeDocument/2006/relationships/tags" Target="../tags/tag123.xml" /><Relationship Id="rId23" Type="http://schemas.openxmlformats.org/officeDocument/2006/relationships/tags" Target="../tags/tag124.xml" /><Relationship Id="rId24" Type="http://schemas.openxmlformats.org/officeDocument/2006/relationships/tags" Target="../tags/tag125.xml" /><Relationship Id="rId25" Type="http://schemas.openxmlformats.org/officeDocument/2006/relationships/tags" Target="../tags/tag126.xml" /><Relationship Id="rId26" Type="http://schemas.openxmlformats.org/officeDocument/2006/relationships/tags" Target="../tags/tag127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8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097155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097157" name="图片 17" descr="图片包含 游戏机  描述已自动生成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alphaModFix amt="21000"/>
          </a:blip>
          <a:stretch>
            <a:fillRect/>
          </a:stretch>
        </p:blipFill>
        <p:spPr>
          <a:xfrm>
            <a:off x="0" y="5753100"/>
            <a:ext cx="3597275" cy="1104900"/>
          </a:xfrm>
          <a:custGeom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09715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cxnSp>
        <p:nvCxnSpPr>
          <p:cNvPr id="3145729" name="直接连接符 6"/>
          <p:cNvCxnSpPr/>
          <p:nvPr>
            <p:custDataLst>
              <p:tags r:id="rId20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24"/>
            </p:custDataLst>
          </p:nvPr>
        </p:nvSpPr>
        <p:spPr>
          <a:xfrm>
            <a:off x="608329" y="1384183"/>
            <a:ext cx="10968989" cy="4792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08329" y="365125"/>
            <a:ext cx="10975342" cy="7358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1809" r:id="rId2"/>
    <p:sldLayoutId id="2147501810" r:id="rId3"/>
    <p:sldLayoutId id="2147501811" r:id="rId4"/>
    <p:sldLayoutId id="2147501812" r:id="rId5"/>
    <p:sldLayoutId id="2147501813" r:id="rId6"/>
    <p:sldLayoutId id="2147501814" r:id="rId7"/>
    <p:sldLayoutId id="2147501815" r:id="rId8"/>
    <p:sldLayoutId id="2147501816" r:id="rId9"/>
    <p:sldLayoutId id="2147501817" r:id="rId10"/>
    <p:sldLayoutId id="2147501818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0.xml" /><Relationship Id="rId11" Type="http://schemas.openxmlformats.org/officeDocument/2006/relationships/tags" Target="../tags/tag141.xml" /><Relationship Id="rId12" Type="http://schemas.openxmlformats.org/officeDocument/2006/relationships/tags" Target="../tags/tag142.xml" /><Relationship Id="rId13" Type="http://schemas.openxmlformats.org/officeDocument/2006/relationships/tags" Target="../tags/tag143.xml" /><Relationship Id="rId14" Type="http://schemas.openxmlformats.org/officeDocument/2006/relationships/tags" Target="../tags/tag144.xml" /><Relationship Id="rId15" Type="http://schemas.openxmlformats.org/officeDocument/2006/relationships/tags" Target="../tags/tag145.xml" /><Relationship Id="rId16" Type="http://schemas.openxmlformats.org/officeDocument/2006/relationships/tags" Target="../tags/tag146.xml" /><Relationship Id="rId17" Type="http://schemas.openxmlformats.org/officeDocument/2006/relationships/tags" Target="../tags/tag147.xml" /><Relationship Id="rId18" Type="http://schemas.openxmlformats.org/officeDocument/2006/relationships/tags" Target="../tags/tag148.xml" /><Relationship Id="rId19" Type="http://schemas.openxmlformats.org/officeDocument/2006/relationships/tags" Target="../tags/tag149.xml" /><Relationship Id="rId2" Type="http://schemas.openxmlformats.org/officeDocument/2006/relationships/tags" Target="../tags/tag132.xml" /><Relationship Id="rId20" Type="http://schemas.openxmlformats.org/officeDocument/2006/relationships/tags" Target="../tags/tag150.xml" /><Relationship Id="rId21" Type="http://schemas.openxmlformats.org/officeDocument/2006/relationships/tags" Target="../tags/tag151.xml" /><Relationship Id="rId22" Type="http://schemas.openxmlformats.org/officeDocument/2006/relationships/tags" Target="../tags/tag152.xml" /><Relationship Id="rId23" Type="http://schemas.openxmlformats.org/officeDocument/2006/relationships/tags" Target="../tags/tag153.xml" /><Relationship Id="rId24" Type="http://schemas.openxmlformats.org/officeDocument/2006/relationships/tags" Target="../tags/tag154.xml" /><Relationship Id="rId3" Type="http://schemas.openxmlformats.org/officeDocument/2006/relationships/tags" Target="../tags/tag133.xml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tags" Target="../tags/tag137.xml" /><Relationship Id="rId8" Type="http://schemas.openxmlformats.org/officeDocument/2006/relationships/tags" Target="../tags/tag138.xml" /><Relationship Id="rId9" Type="http://schemas.openxmlformats.org/officeDocument/2006/relationships/tags" Target="../tags/tag13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5.xml" /><Relationship Id="rId3" Type="http://schemas.openxmlformats.org/officeDocument/2006/relationships/tags" Target="../tags/tag156.xml" /><Relationship Id="rId4" Type="http://schemas.openxmlformats.org/officeDocument/2006/relationships/tags" Target="../tags/tag15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9.xml" /><Relationship Id="rId11" Type="http://schemas.openxmlformats.org/officeDocument/2006/relationships/tags" Target="../tags/tag170.xml" /><Relationship Id="rId12" Type="http://schemas.openxmlformats.org/officeDocument/2006/relationships/tags" Target="../tags/tag171.xml" /><Relationship Id="rId13" Type="http://schemas.openxmlformats.org/officeDocument/2006/relationships/tags" Target="../tags/tag172.xml" /><Relationship Id="rId14" Type="http://schemas.openxmlformats.org/officeDocument/2006/relationships/tags" Target="../tags/tag173.xml" /><Relationship Id="rId15" Type="http://schemas.openxmlformats.org/officeDocument/2006/relationships/tags" Target="../tags/tag174.xml" /><Relationship Id="rId16" Type="http://schemas.openxmlformats.org/officeDocument/2006/relationships/tags" Target="../tags/tag175.xml" /><Relationship Id="rId17" Type="http://schemas.openxmlformats.org/officeDocument/2006/relationships/tags" Target="../tags/tag176.xml" /><Relationship Id="rId18" Type="http://schemas.openxmlformats.org/officeDocument/2006/relationships/tags" Target="../tags/tag177.xml" /><Relationship Id="rId19" Type="http://schemas.openxmlformats.org/officeDocument/2006/relationships/tags" Target="../tags/tag178.xml" /><Relationship Id="rId2" Type="http://schemas.openxmlformats.org/officeDocument/2006/relationships/tags" Target="../tags/tag161.xml" /><Relationship Id="rId20" Type="http://schemas.openxmlformats.org/officeDocument/2006/relationships/tags" Target="../tags/tag179.xml" /><Relationship Id="rId21" Type="http://schemas.openxmlformats.org/officeDocument/2006/relationships/tags" Target="../tags/tag180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9.xml" /><Relationship Id="rId11" Type="http://schemas.openxmlformats.org/officeDocument/2006/relationships/tags" Target="../tags/tag190.xml" /><Relationship Id="rId12" Type="http://schemas.openxmlformats.org/officeDocument/2006/relationships/tags" Target="../tags/tag191.xml" /><Relationship Id="rId13" Type="http://schemas.openxmlformats.org/officeDocument/2006/relationships/tags" Target="../tags/tag192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tags" Target="../tags/tag18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6.xml" /><Relationship Id="rId3" Type="http://schemas.openxmlformats.org/officeDocument/2006/relationships/tags" Target="../tags/tag197.xml" /><Relationship Id="rId4" Type="http://schemas.openxmlformats.org/officeDocument/2006/relationships/tags" Target="../tags/tag198.xml" /><Relationship Id="rId5" Type="http://schemas.openxmlformats.org/officeDocument/2006/relationships/tags" Target="../tags/tag199.xml" /><Relationship Id="rId6" Type="http://schemas.openxmlformats.org/officeDocument/2006/relationships/tags" Target="../tags/tag200.xml" /><Relationship Id="rId7" Type="http://schemas.openxmlformats.org/officeDocument/2006/relationships/tags" Target="../tags/tag201.xml" /><Relationship Id="rId8" Type="http://schemas.openxmlformats.org/officeDocument/2006/relationships/tags" Target="../tags/tag202.xml" /><Relationship Id="rId9" Type="http://schemas.openxmlformats.org/officeDocument/2006/relationships/tags" Target="../tags/tag20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4.xml" /><Relationship Id="rId11" Type="http://schemas.openxmlformats.org/officeDocument/2006/relationships/tags" Target="../tags/tag225.xml" /><Relationship Id="rId12" Type="http://schemas.openxmlformats.org/officeDocument/2006/relationships/tags" Target="../tags/tag226.xml" /><Relationship Id="rId13" Type="http://schemas.openxmlformats.org/officeDocument/2006/relationships/tags" Target="../tags/tag227.xml" /><Relationship Id="rId2" Type="http://schemas.openxmlformats.org/officeDocument/2006/relationships/tags" Target="../tags/tag216.xml" /><Relationship Id="rId3" Type="http://schemas.openxmlformats.org/officeDocument/2006/relationships/tags" Target="../tags/tag217.xml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Relationship Id="rId9" Type="http://schemas.openxmlformats.org/officeDocument/2006/relationships/tags" Target="../tags/tag22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tags" Target="../tags/tag235.xml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12" Type="http://schemas.openxmlformats.org/officeDocument/2006/relationships/tags" Target="../tags/tag249.xml" /><Relationship Id="rId13" Type="http://schemas.openxmlformats.org/officeDocument/2006/relationships/tags" Target="../tags/tag250.xml" /><Relationship Id="rId14" Type="http://schemas.openxmlformats.org/officeDocument/2006/relationships/tags" Target="../tags/tag251.xml" /><Relationship Id="rId15" Type="http://schemas.openxmlformats.org/officeDocument/2006/relationships/tags" Target="../tags/tag252.xml" /><Relationship Id="rId16" Type="http://schemas.openxmlformats.org/officeDocument/2006/relationships/tags" Target="../tags/tag253.xml" /><Relationship Id="rId17" Type="http://schemas.openxmlformats.org/officeDocument/2006/relationships/tags" Target="../tags/tag254.xml" /><Relationship Id="rId18" Type="http://schemas.openxmlformats.org/officeDocument/2006/relationships/tags" Target="../tags/tag255.xml" /><Relationship Id="rId19" Type="http://schemas.openxmlformats.org/officeDocument/2006/relationships/tags" Target="../tags/tag256.xml" /><Relationship Id="rId2" Type="http://schemas.openxmlformats.org/officeDocument/2006/relationships/tags" Target="../tags/tag239.xml" /><Relationship Id="rId20" Type="http://schemas.openxmlformats.org/officeDocument/2006/relationships/tags" Target="../tags/tag257.xml" /><Relationship Id="rId21" Type="http://schemas.openxmlformats.org/officeDocument/2006/relationships/tags" Target="../tags/tag258.xml" /><Relationship Id="rId22" Type="http://schemas.openxmlformats.org/officeDocument/2006/relationships/tags" Target="../tags/tag259.xml" /><Relationship Id="rId23" Type="http://schemas.openxmlformats.org/officeDocument/2006/relationships/tags" Target="../tags/tag260.xml" /><Relationship Id="rId24" Type="http://schemas.openxmlformats.org/officeDocument/2006/relationships/tags" Target="../tags/tag261.xml" /><Relationship Id="rId25" Type="http://schemas.openxmlformats.org/officeDocument/2006/relationships/tags" Target="../tags/tag262.xml" /><Relationship Id="rId26" Type="http://schemas.openxmlformats.org/officeDocument/2006/relationships/tags" Target="../tags/tag263.xml" /><Relationship Id="rId27" Type="http://schemas.openxmlformats.org/officeDocument/2006/relationships/tags" Target="../tags/tag264.xml" /><Relationship Id="rId28" Type="http://schemas.openxmlformats.org/officeDocument/2006/relationships/tags" Target="../tags/tag265.xml" /><Relationship Id="rId29" Type="http://schemas.openxmlformats.org/officeDocument/2006/relationships/tags" Target="../tags/tag266.xml" /><Relationship Id="rId3" Type="http://schemas.openxmlformats.org/officeDocument/2006/relationships/tags" Target="../tags/tag240.xml" /><Relationship Id="rId30" Type="http://schemas.openxmlformats.org/officeDocument/2006/relationships/tags" Target="../tags/tag267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2" Type="http://schemas.openxmlformats.org/officeDocument/2006/relationships/tags" Target="../tags/tag268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624302110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福建福州三坊七巷旅游策划案例分析</a:t>
            </a:r>
            <a:endParaRPr lang="zh-CN" altLang="en-US"/>
          </a:p>
        </p:txBody>
      </p:sp>
      <p:sp>
        <p:nvSpPr>
          <p:cNvPr id="1048650" name="文本占位符 9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2" name="文本占位符 10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8333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792" name="序号"/>
          <p:cNvSpPr txBox="1"/>
          <p:nvPr>
            <p:custDataLst>
              <p:tags r:id="rId3"/>
            </p:custDataLst>
          </p:nvPr>
        </p:nvSpPr>
        <p:spPr>
          <a:xfrm>
            <a:off x="356235" y="2038985"/>
            <a:ext cx="76644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88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20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壹</a:t>
            </a:r>
            <a:endParaRPr lang="zh-CN" altLang="en-US" sz="3200">
              <a:solidFill>
                <a:schemeClr val="accent2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794" name="标题"/>
          <p:cNvSpPr txBox="1"/>
          <p:nvPr>
            <p:custDataLst>
              <p:tags r:id="rId4"/>
            </p:custDataLst>
          </p:nvPr>
        </p:nvSpPr>
        <p:spPr>
          <a:xfrm>
            <a:off x="1289685" y="2038985"/>
            <a:ext cx="113220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60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目录文本</a:t>
            </a:r>
            <a:endParaRPr lang="zh-CN" altLang="en-US" sz="2400">
              <a:solidFill>
                <a:schemeClr val="accent1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796" name="Freeform 7832"/>
          <p:cNvSpPr/>
          <p:nvPr>
            <p:custDataLst>
              <p:tags r:id="rId5"/>
            </p:custDataLst>
          </p:nvPr>
        </p:nvSpPr>
        <p:spPr bwMode="auto">
          <a:xfrm rot="16200000">
            <a:off x="126198" y="3100827"/>
            <a:ext cx="2160270" cy="36195"/>
          </a:xfrm>
          <a:custGeom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1048798" name="序号"/>
          <p:cNvSpPr txBox="1"/>
          <p:nvPr>
            <p:custDataLst>
              <p:tags r:id="rId6"/>
            </p:custDataLst>
          </p:nvPr>
        </p:nvSpPr>
        <p:spPr>
          <a:xfrm>
            <a:off x="4915535" y="2038985"/>
            <a:ext cx="76644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88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20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叁</a:t>
            </a:r>
            <a:endParaRPr lang="zh-CN" altLang="en-US" sz="3200">
              <a:solidFill>
                <a:schemeClr val="accent2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00" name="标题"/>
          <p:cNvSpPr txBox="1"/>
          <p:nvPr>
            <p:custDataLst>
              <p:tags r:id="rId7"/>
            </p:custDataLst>
          </p:nvPr>
        </p:nvSpPr>
        <p:spPr>
          <a:xfrm>
            <a:off x="5848985" y="2038985"/>
            <a:ext cx="113220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60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三坊七巷的历史文化价值</a:t>
            </a:r>
            <a:endParaRPr lang="zh-CN" altLang="en-US" sz="2400">
              <a:solidFill>
                <a:schemeClr val="accent1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02" name="Freeform 7832"/>
          <p:cNvSpPr/>
          <p:nvPr>
            <p:custDataLst>
              <p:tags r:id="rId8"/>
            </p:custDataLst>
          </p:nvPr>
        </p:nvSpPr>
        <p:spPr bwMode="auto">
          <a:xfrm rot="16200000">
            <a:off x="4685860" y="3100827"/>
            <a:ext cx="2160270" cy="36195"/>
          </a:xfrm>
          <a:custGeom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9"/>
            </p:custDataLst>
          </p:nvPr>
        </p:nvSpPr>
        <p:spPr>
          <a:xfrm>
            <a:off x="7195820" y="2038985"/>
            <a:ext cx="76644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88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20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肆</a:t>
            </a:r>
            <a:endParaRPr lang="zh-CN" altLang="en-US" sz="3200">
              <a:solidFill>
                <a:schemeClr val="accent2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06" name="标题"/>
          <p:cNvSpPr txBox="1"/>
          <p:nvPr>
            <p:custDataLst>
              <p:tags r:id="rId10"/>
            </p:custDataLst>
          </p:nvPr>
        </p:nvSpPr>
        <p:spPr>
          <a:xfrm>
            <a:off x="8128635" y="2038985"/>
            <a:ext cx="113220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60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旅游策划方案</a:t>
            </a:r>
            <a:endParaRPr lang="zh-CN" altLang="en-US" sz="2400">
              <a:solidFill>
                <a:schemeClr val="accent1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08" name="Freeform 7832"/>
          <p:cNvSpPr/>
          <p:nvPr>
            <p:custDataLst>
              <p:tags r:id="rId11"/>
            </p:custDataLst>
          </p:nvPr>
        </p:nvSpPr>
        <p:spPr bwMode="auto">
          <a:xfrm rot="16200000">
            <a:off x="6965692" y="3100827"/>
            <a:ext cx="2160270" cy="36195"/>
          </a:xfrm>
          <a:custGeom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1048810" name="序号"/>
          <p:cNvSpPr txBox="1"/>
          <p:nvPr>
            <p:custDataLst>
              <p:tags r:id="rId12"/>
            </p:custDataLst>
          </p:nvPr>
        </p:nvSpPr>
        <p:spPr>
          <a:xfrm>
            <a:off x="2635885" y="2038985"/>
            <a:ext cx="76644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88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20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贰</a:t>
            </a:r>
            <a:endParaRPr lang="zh-CN" altLang="en-US" sz="3200">
              <a:solidFill>
                <a:schemeClr val="accent2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12" name="标题"/>
          <p:cNvSpPr txBox="1"/>
          <p:nvPr>
            <p:custDataLst>
              <p:tags r:id="rId13"/>
            </p:custDataLst>
          </p:nvPr>
        </p:nvSpPr>
        <p:spPr>
          <a:xfrm>
            <a:off x="3569335" y="2038985"/>
            <a:ext cx="113220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60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项目背景和目标</a:t>
            </a:r>
            <a:endParaRPr lang="zh-CN" altLang="en-US" sz="2400">
              <a:solidFill>
                <a:schemeClr val="accent1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14" name="Freeform 7832"/>
          <p:cNvSpPr/>
          <p:nvPr>
            <p:custDataLst>
              <p:tags r:id="rId14"/>
            </p:custDataLst>
          </p:nvPr>
        </p:nvSpPr>
        <p:spPr bwMode="auto">
          <a:xfrm rot="16200000">
            <a:off x="2406029" y="3100827"/>
            <a:ext cx="2160270" cy="36195"/>
          </a:xfrm>
          <a:custGeom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5"/>
            </p:custDataLst>
          </p:nvPr>
        </p:nvSpPr>
        <p:spPr>
          <a:xfrm>
            <a:off x="1496060" y="4525645"/>
            <a:ext cx="76644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88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20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伍</a:t>
            </a:r>
            <a:endParaRPr lang="zh-CN" altLang="en-US" sz="3200">
              <a:solidFill>
                <a:schemeClr val="accent2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18" name="标题"/>
          <p:cNvSpPr txBox="1"/>
          <p:nvPr>
            <p:custDataLst>
              <p:tags r:id="rId16"/>
            </p:custDataLst>
          </p:nvPr>
        </p:nvSpPr>
        <p:spPr>
          <a:xfrm>
            <a:off x="2429510" y="4525645"/>
            <a:ext cx="113220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60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市场营销策略</a:t>
            </a:r>
            <a:endParaRPr lang="zh-CN" altLang="en-US" sz="2400">
              <a:solidFill>
                <a:schemeClr val="accent1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20" name="Freeform 7832"/>
          <p:cNvSpPr/>
          <p:nvPr>
            <p:custDataLst>
              <p:tags r:id="rId17"/>
            </p:custDataLst>
          </p:nvPr>
        </p:nvSpPr>
        <p:spPr bwMode="auto">
          <a:xfrm rot="16200000">
            <a:off x="1266114" y="5587613"/>
            <a:ext cx="2160270" cy="36195"/>
          </a:xfrm>
          <a:custGeom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8"/>
            </p:custDataLst>
          </p:nvPr>
        </p:nvSpPr>
        <p:spPr>
          <a:xfrm>
            <a:off x="6055360" y="4525645"/>
            <a:ext cx="76644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88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20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柒</a:t>
            </a:r>
            <a:endParaRPr lang="zh-CN" altLang="en-US" sz="3200">
              <a:solidFill>
                <a:schemeClr val="accent2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19"/>
            </p:custDataLst>
          </p:nvPr>
        </p:nvSpPr>
        <p:spPr>
          <a:xfrm>
            <a:off x="6988810" y="4525645"/>
            <a:ext cx="113220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60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案例总结和启示</a:t>
            </a:r>
            <a:endParaRPr lang="zh-CN" altLang="en-US" sz="2400">
              <a:solidFill>
                <a:schemeClr val="accent1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26" name="Freeform 7832"/>
          <p:cNvSpPr/>
          <p:nvPr>
            <p:custDataLst>
              <p:tags r:id="rId20"/>
            </p:custDataLst>
          </p:nvPr>
        </p:nvSpPr>
        <p:spPr bwMode="auto">
          <a:xfrm rot="16200000">
            <a:off x="5825776" y="5587613"/>
            <a:ext cx="2160270" cy="36195"/>
          </a:xfrm>
          <a:custGeom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21"/>
            </p:custDataLst>
          </p:nvPr>
        </p:nvSpPr>
        <p:spPr>
          <a:xfrm>
            <a:off x="3775710" y="4525645"/>
            <a:ext cx="76644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88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320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陆</a:t>
            </a:r>
            <a:endParaRPr lang="zh-CN" altLang="en-US" sz="3200">
              <a:solidFill>
                <a:schemeClr val="accent2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30" name="标题"/>
          <p:cNvSpPr txBox="1"/>
          <p:nvPr>
            <p:custDataLst>
              <p:tags r:id="rId22"/>
            </p:custDataLst>
          </p:nvPr>
        </p:nvSpPr>
        <p:spPr>
          <a:xfrm>
            <a:off x="4709160" y="4525645"/>
            <a:ext cx="1132205" cy="2045970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6000" kern="1200">
                <a:solidFill>
                  <a:srgbClr val="EEC68D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预期效益和风险控制</a:t>
            </a:r>
            <a:endParaRPr lang="zh-CN" altLang="en-US" sz="2400">
              <a:solidFill>
                <a:schemeClr val="accent1"/>
              </a:solidFill>
              <a:cs typeface="MiSans Normal" panose="00000500000000000000" pitchFamily="2" charset="-122"/>
              <a:sym typeface="+mn-ea"/>
            </a:endParaRPr>
          </a:p>
        </p:txBody>
      </p:sp>
      <p:sp>
        <p:nvSpPr>
          <p:cNvPr id="1048832" name="Freeform 7832"/>
          <p:cNvSpPr/>
          <p:nvPr>
            <p:custDataLst>
              <p:tags r:id="rId23"/>
            </p:custDataLst>
          </p:nvPr>
        </p:nvSpPr>
        <p:spPr bwMode="auto">
          <a:xfrm rot="16200000">
            <a:off x="3545945" y="5587613"/>
            <a:ext cx="2160270" cy="36195"/>
          </a:xfrm>
          <a:custGeom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</p:spTree>
    <p:custDataLst>
      <p:tags r:id="rId2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第一章</a:t>
            </a:r>
            <a:endParaRPr lang="zh-CN" altLang="en-US"/>
          </a:p>
        </p:txBody>
      </p:sp>
      <p:sp>
        <p:nvSpPr>
          <p:cNvPr id="1048864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第二章</a:t>
            </a:r>
            <a:endParaRPr lang="zh-CN" altLang="en-US"/>
          </a:p>
        </p:txBody>
      </p:sp>
      <p:sp>
        <p:nvSpPr>
          <p:cNvPr id="1048904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项目背景和目标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7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项目背景介绍</a:t>
            </a:r>
            <a:endParaRPr lang="zh-CN" altLang="en-US"/>
          </a:p>
        </p:txBody>
      </p:sp>
      <p:sp>
        <p:nvSpPr>
          <p:cNvPr id="104897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地理位置：福建福州三坊七巷位于福州市中心，拥有丰富的历史文化遗产和旅游资源。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4444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文化背景：三坊七巷是福州的文化名片，拥有众多的历史建筑、民俗文化和传统工艺。</a:t>
            </a:r>
            <a:endParaRPr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项目目标：通过旅游策划，提升三坊七巷的旅游品质和形象，促进当地经济的发展和文化传承。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历史背景：三坊七巷是福州的历史文化街区，拥有数百年的历史，是福州城市发展的见证。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4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项目策划目标</a:t>
            </a:r>
            <a:endParaRPr lang="zh-CN" altLang="en-US"/>
          </a:p>
        </p:txBody>
      </p:sp>
      <p:sp>
        <p:nvSpPr>
          <p:cNvPr id="1049046" name="任意多边形: 形状 64"/>
          <p:cNvSpPr/>
          <p:nvPr>
            <p:custDataLst>
              <p:tags r:id="rId2"/>
            </p:custDataLst>
          </p:nvPr>
        </p:nvSpPr>
        <p:spPr>
          <a:xfrm rot="10800000">
            <a:off x="1356977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48" name="矩形 65"/>
          <p:cNvSpPr/>
          <p:nvPr>
            <p:custDataLst>
              <p:tags r:id="rId3"/>
            </p:custDataLst>
          </p:nvPr>
        </p:nvSpPr>
        <p:spPr>
          <a:xfrm>
            <a:off x="1243950" y="1850436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0" name="文本框 66"/>
          <p:cNvSpPr txBox="1"/>
          <p:nvPr>
            <p:custDataLst>
              <p:tags r:id="rId4"/>
            </p:custDataLst>
          </p:nvPr>
        </p:nvSpPr>
        <p:spPr>
          <a:xfrm>
            <a:off x="1621765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提升三坊七巷的旅游吸引力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2" name="任意多边形: 形状 68"/>
          <p:cNvSpPr/>
          <p:nvPr>
            <p:custDataLst>
              <p:tags r:id="rId5"/>
            </p:custDataLst>
          </p:nvPr>
        </p:nvSpPr>
        <p:spPr>
          <a:xfrm rot="10800000">
            <a:off x="6505422" y="1490400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4" name="矩形 69"/>
          <p:cNvSpPr/>
          <p:nvPr>
            <p:custDataLst>
              <p:tags r:id="rId6"/>
            </p:custDataLst>
          </p:nvPr>
        </p:nvSpPr>
        <p:spPr>
          <a:xfrm>
            <a:off x="6391760" y="1850436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56" name="文本框 70"/>
          <p:cNvSpPr txBox="1"/>
          <p:nvPr>
            <p:custDataLst>
              <p:tags r:id="rId7"/>
            </p:custDataLst>
          </p:nvPr>
        </p:nvSpPr>
        <p:spPr>
          <a:xfrm>
            <a:off x="6770210" y="1752013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打造福州的文化旅游名片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58" name="任意多边形: 形状 72"/>
          <p:cNvSpPr/>
          <p:nvPr>
            <p:custDataLst>
              <p:tags r:id="rId8"/>
            </p:custDataLst>
          </p:nvPr>
        </p:nvSpPr>
        <p:spPr>
          <a:xfrm rot="10800000">
            <a:off x="1356977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 sz="4000" b="1"/>
          </a:p>
        </p:txBody>
      </p:sp>
      <p:sp>
        <p:nvSpPr>
          <p:cNvPr id="1049060" name="文本框 74"/>
          <p:cNvSpPr txBox="1"/>
          <p:nvPr>
            <p:custDataLst>
              <p:tags r:id="rId9"/>
            </p:custDataLst>
          </p:nvPr>
        </p:nvSpPr>
        <p:spPr>
          <a:xfrm>
            <a:off x="1621765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000" spc="150">
                <a:solidFill>
                  <a:schemeClr val="lt1">
                    <a:lumMod val="100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促进当地经济发展和就业</a:t>
            </a:r>
            <a:endParaRPr lang="zh-CN" altLang="en-US" sz="2000" spc="150">
              <a:solidFill>
                <a:schemeClr val="lt1">
                  <a:lumMod val="100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2" name="矩形 73"/>
          <p:cNvSpPr/>
          <p:nvPr>
            <p:custDataLst>
              <p:tags r:id="rId10"/>
            </p:custDataLst>
          </p:nvPr>
        </p:nvSpPr>
        <p:spPr>
          <a:xfrm>
            <a:off x="1243950" y="4378304"/>
            <a:ext cx="215994" cy="215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4" name="任意多边形: 形状 83"/>
          <p:cNvSpPr/>
          <p:nvPr>
            <p:custDataLst>
              <p:tags r:id="rId11"/>
            </p:custDataLst>
          </p:nvPr>
        </p:nvSpPr>
        <p:spPr>
          <a:xfrm rot="10800000">
            <a:off x="6563205" y="4018269"/>
            <a:ext cx="4379317" cy="2231513"/>
          </a:xfrm>
          <a:custGeom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6" name="矩形 84"/>
          <p:cNvSpPr/>
          <p:nvPr>
            <p:custDataLst>
              <p:tags r:id="rId12"/>
            </p:custDataLst>
          </p:nvPr>
        </p:nvSpPr>
        <p:spPr>
          <a:xfrm>
            <a:off x="6450178" y="4378304"/>
            <a:ext cx="215994" cy="215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68" name="文本框 85"/>
          <p:cNvSpPr txBox="1"/>
          <p:nvPr>
            <p:custDataLst>
              <p:tags r:id="rId13"/>
            </p:custDataLst>
          </p:nvPr>
        </p:nvSpPr>
        <p:spPr>
          <a:xfrm>
            <a:off x="6827993" y="4279247"/>
            <a:ext cx="3849751" cy="12619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anose="020b0503020204020204" charset="-122"/>
                <a:sym typeface="+mn-ea"/>
              </a:rPr>
              <a:t>传承和保护历史文化遗产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第三章</a:t>
            </a:r>
            <a:endParaRPr lang="zh-CN" altLang="en-US"/>
          </a:p>
        </p:txBody>
      </p:sp>
      <p:sp>
        <p:nvSpPr>
          <p:cNvPr id="1049104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8148"/>
          </a:bodyPr>
          <a:lstStyle/>
          <a:p>
            <a:r>
              <a:rPr lang="zh-CN" altLang="en-US"/>
              <a:t>三坊七巷的历史文化价值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17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历史沿革和建筑风格</a:t>
            </a:r>
            <a:endParaRPr lang="zh-CN" altLang="en-US"/>
          </a:p>
        </p:txBody>
      </p:sp>
      <p:sp>
        <p:nvSpPr>
          <p:cNvPr id="1049172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76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180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 fontScale="92857" lnSpcReduction="1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建筑风格：三坊七巷的建筑风格独特，以明清时期的建筑为主，包括民居、祠堂、书院、寺庙等多种建筑类型，体现了福州传统建筑的特色和风格。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历史沿革：三坊七巷始于晋代，是福州的历史文化中心，经历了唐、宋、元、明、清等朝代的变迁。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 fontScale="92857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文化价值：三坊七巷是福州历史文化的重要载体，这里曾经居住过许多名人，如林则徐、沈葆桢等，留下了许多珍贵的文化遗产。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 fontScale="92857" lnSpcReduction="1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旅游价值：三坊七巷已经成为福州的著名旅游景点之一，吸引了大量游客前来参观游览，对于推动福州旅游业的发展起到了重要作用。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2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文化传承和名人故居</a:t>
            </a:r>
            <a:endParaRPr lang="zh-CN" altLang="en-US"/>
          </a:p>
        </p:txBody>
      </p:sp>
      <p:sp>
        <p:nvSpPr>
          <p:cNvPr id="104922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文化活动：三坊七巷定期举办各种文化活动，如民俗表演、传统手工艺展示等，吸引了大量游客前来参与。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文化遗产：三坊七巷被列为国家级历史文化保护区，具有重要的文化遗产价值，对于传承和弘扬中华文化具有重要意义。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4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文化传承：三坊七巷是福州历史文化的缩影，保留了大量明清时期的建筑和传统文化，具有重要的历史和文化价值。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4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87500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名人故居：许多历史名人都曾在三坊七巷居住，如林则徐、沈葆桢等，这些故居是研究中国近现代史的重要实物资料。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旅游资源和市场定位</a:t>
            </a:r>
            <a:endParaRPr lang="zh-CN" altLang="en-US"/>
          </a:p>
        </p:txBody>
      </p:sp>
      <p:sp>
        <p:nvSpPr>
          <p:cNvPr id="1049280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82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84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旅游资源：三坊七巷拥有丰富的历史文化遗产和自然景观，是福州旅游的重要组成部分。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88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90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市场定位：针对中高端游客，特别是对历史文化有浓厚兴趣的游客，提供深度文化体验游。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94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9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特色产品：推出以三坊七巷为主题的文化体验游、古建筑游览、民俗文化表演等特色产品。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30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302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营销策略：通过线上线下的方式，加强对三坊七巷历史文化价值的宣传和推广，提高知名度和美誉度。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3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第四章</a:t>
            </a:r>
            <a:endParaRPr lang="zh-CN" altLang="en-US"/>
          </a:p>
        </p:txBody>
      </p:sp>
      <p:sp>
        <p:nvSpPr>
          <p:cNvPr id="1049338" name="标题 3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旅游策划方案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策划理念和原则</a:t>
            </a:r>
            <a:endParaRPr lang="zh-CN" altLang="en-US"/>
          </a:p>
        </p:txBody>
      </p:sp>
      <p:sp>
        <p:nvSpPr>
          <p:cNvPr id="104940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41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注重游客体验，提升旅游品质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坚持文化传承，保持历史风貌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创新旅游产品，满足市场需求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强化社区参与，实现可持续发展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" name=""/>
        <p:cNvGrpSpPr/>
        <p:nvPr/>
      </p:nvGrpSpPr>
      <p:grpSpPr>
        <a:xfrm>
          <a:off x="0" y="0"/>
          <a:ext cx="0" cy="0"/>
        </a:xfrm>
      </p:grpSpPr>
      <p:sp>
        <p:nvSpPr>
          <p:cNvPr id="104945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旅游线路规划</a:t>
            </a:r>
            <a:endParaRPr lang="zh-CN" altLang="en-US"/>
          </a:p>
        </p:txBody>
      </p:sp>
      <p:sp>
        <p:nvSpPr>
          <p:cNvPr id="104945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1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8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8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9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9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规划福州三坊七巷的历史文化线路，串联起各个景点和文化遗产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针对不同游客群体，设计个性化旅游线路，如亲子游、情侣游、老年游等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结合当地资源和游客需求，规划一日游、两日游等不同线路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设计特色主题线路，如古建筑、民俗文化、美食等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" name=""/>
        <p:cNvGrpSpPr/>
        <p:nvPr/>
      </p:nvGrpSpPr>
      <p:grpSpPr>
        <a:xfrm>
          <a:off x="0" y="0"/>
          <a: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景点设计和改造</a:t>
            </a:r>
            <a:endParaRPr lang="zh-CN" altLang="en-US"/>
          </a:p>
        </p:txBody>
      </p:sp>
      <p:sp>
        <p:nvSpPr>
          <p:cNvPr id="1049534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36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538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景点定位：根据市场需求和目标客群，明确景点的主题和特色。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42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44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景点规划：制定详细的规划方案，包括布局、景观、设施等方面。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48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50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景点改造：针对现有景点的不足之处，进行改造和升级，提升游客体验。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554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556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景点营销：制定有效的营销策略，提高景点的知名度和吸引力。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https://d.book118.com/396243021104010050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PLACING_PICTURE_USER_VIEWPORT" val="{&quot;height&quot;:6730.182677165354,&quot;width&quot;:19230.466141732282}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5"/>
  <p:tag name="KSO_WM_UNIT_LINE_FORE_SCHEMECOLOR_INDEX_2_BRIGHTNESS" val="0"/>
  <p:tag name="KSO_WM_UNIT_LINE_FORE_SCHEMECOLOR_INDEX_2_POS" val="0.505"/>
  <p:tag name="KSO_WM_UNIT_LINE_FORE_SCHEMECOLOR_INDEX_2_TRANS" val="0.5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一章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5"/>
  <p:tag name="KSO_WM_UNIT_LINE_FORE_SCHEMECOLOR_INDEX_2_BRIGHTNESS" val="0"/>
  <p:tag name="KSO_WM_UNIT_LINE_FORE_SCHEMECOLOR_INDEX_2_POS" val="0.505"/>
  <p:tag name="KSO_WM_UNIT_LINE_FORE_SCHEMECOLOR_INDEX_2_TRANS" val="0.5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h_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EXT_FILL_FORE_SCHEMECOLOR_INDEX" val="13"/>
  <p:tag name="KSO_WM_UNIT_TEXT_FILL_FORE_SCHEMECOLOR_INDEX_BRIGHTNESS" val="0.15"/>
  <p:tag name="KSO_WM_UNIT_TEXT_FILL_TYPE" val="1"/>
  <p:tag name="KSO_WM_UNIT_TYPE" val="h_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5"/>
  <p:tag name="KSO_WM_UNIT_LINE_FORE_SCHEMECOLOR_INDEX_2_BRIGHTNESS" val="0"/>
  <p:tag name="KSO_WM_UNIT_LINE_FORE_SCHEMECOLOR_INDEX_2_POS" val="0.505"/>
  <p:tag name="KSO_WM_UNIT_LINE_FORE_SCHEMECOLOR_INDEX_2_TRANS" val="0.5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5"/>
  <p:tag name="KSO_WM_UNIT_LINE_FORE_SCHEMECOLOR_INDEX_2_BRIGHTNESS" val="0"/>
  <p:tag name="KSO_WM_UNIT_LINE_FORE_SCHEMECOLOR_INDEX_2_POS" val="0.505"/>
  <p:tag name="KSO_WM_UNIT_LINE_FORE_SCHEMECOLOR_INDEX_2_TRANS" val="0.5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5"/>
  <p:tag name="KSO_WM_UNIT_LINE_FORE_SCHEMECOLOR_INDEX_2_BRIGHTNESS" val="0"/>
  <p:tag name="KSO_WM_UNIT_LINE_FORE_SCHEMECOLOR_INDEX_2_POS" val="0.505"/>
  <p:tag name="KSO_WM_UNIT_LINE_FORE_SCHEMECOLOR_INDEX_2_TRANS" val="0.5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PLACING_PICTURE_USER_VIEWPORT" val="{&quot;height&quot;:6730.182677165354,&quot;width&quot;:19230.466141732282}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感谢您的观看"/>
  <p:tag name="KSO_WM_UNIT_TYPE" val="a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1"/>
  <p:tag name="KSO_WM_UNIT_LINE_FORE_SCHEMECOLOR_INDEX_2" val="5"/>
  <p:tag name="KSO_WM_UNIT_LINE_FORE_SCHEMECOLOR_INDEX_2_BRIGHTNESS" val="0"/>
  <p:tag name="KSO_WM_UNIT_LINE_FORE_SCHEMECOLOR_INDEX_2_POS" val="0.505"/>
  <p:tag name="KSO_WM_UNIT_LINE_FORE_SCHEMECOLOR_INDEX_2_TRANS" val="0.5"/>
  <p:tag name="KSO_WM_UNIT_LINE_FORE_SCHEMECOLOR_INDEX_3" val="14"/>
  <p:tag name="KSO_WM_UNIT_LINE_FORE_SCHEMECOLOR_INDEX_3_BRIGHTNESS" val="0"/>
  <p:tag name="KSO_WM_UNIT_LINE_FORE_SCHEMECOLOR_INDEX_3_POS" val="1"/>
  <p:tag name="KSO_WM_UNIT_LINE_FORE_SCHEMECOLOR_INDEX_3_TRANS" val="1"/>
  <p:tag name="KSO_WM_UNIT_LINE_GRADIENT_ANGLE" val="0"/>
  <p:tag name="KSO_WM_UNIT_LINE_GRADIENT_DIRECTION" val="3"/>
  <p:tag name="KSO_WM_UNIT_LINE_GRADIENT_TYPE" val="0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35"/>
  <p:tag name="KSO_WM_TEMPLATE_MASTER_TYPE" val="0"/>
  <p:tag name="KSO_WM_TEMPLATE_SUBCATEGORY" val="29"/>
  <p:tag name="KSO_WM_TEMPLATE_THUMBS_INDEX" val="1、1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31.xml><?xml version="1.0" encoding="utf-8"?>
<p:tagLst xmlns:p="http://schemas.openxmlformats.org/presentationml/2006/main">
  <p:tag name="KSO_WM_BEAUTIFY_FLAG" val="#wm#"/>
  <p:tag name="KSO_WM_SLIDE_CONTENT_AREA" val="{&quot;left&quot;:&quot;46.85&quot;,&quot;top&quot;:&quot;109.1&quot;,&quot;width&quot;:&quot;568.5&quot;,&quot;height&quot;:&quot;264.45&quot;}"/>
  <p:tag name="KSO_WM_SLIDE_ID" val="custom2023023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35"/>
  <p:tag name="KSO_WM_TEMPLATE_MASTER_TYPE" val="0"/>
  <p:tag name="KSO_WM_TEMPLATE_SUBCATEGORY" val="29"/>
  <p:tag name="KSO_WM_TEMPLATE_THUMBS_INDEX" val="1、11"/>
</p:tagLst>
</file>

<file path=ppt/tags/tag1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目录文本"/>
  <p:tag name="KSO_WM_UNIT_TEXT_FILL_FORE_SCHEMECOLOR_INDEX" val="14"/>
  <p:tag name="KSO_WM_UNIT_TEXT_FILL_FORE_SCHEMECOLOR_INDEX_BRIGHTNESS" val="-0.25"/>
  <p:tag name="KSO_WM_UNIT_TEXT_FILL_TYPE" val="1"/>
  <p:tag name="KSO_WM_UNIT_TYPE" val="l_h_a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目录文本"/>
  <p:tag name="KSO_WM_UNIT_TEXT_FILL_FORE_SCHEMECOLOR_INDEX" val="14"/>
  <p:tag name="KSO_WM_UNIT_TEXT_FILL_FORE_SCHEMECOLOR_INDEX_BRIGHTNESS" val="-0.25"/>
  <p:tag name="KSO_WM_UNIT_TEXT_FILL_TYPE" val="1"/>
  <p:tag name="KSO_WM_UNIT_TYPE" val="l_h_a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目录文本"/>
  <p:tag name="KSO_WM_UNIT_TEXT_FILL_FORE_SCHEMECOLOR_INDEX" val="14"/>
  <p:tag name="KSO_WM_UNIT_TEXT_FILL_FORE_SCHEMECOLOR_INDEX_BRIGHTNESS" val="-0.25"/>
  <p:tag name="KSO_WM_UNIT_TEXT_FILL_TYPE" val="1"/>
  <p:tag name="KSO_WM_UNIT_TYPE" val="l_h_a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目录文本"/>
  <p:tag name="KSO_WM_UNIT_TEXT_FILL_FORE_SCHEMECOLOR_INDEX" val="14"/>
  <p:tag name="KSO_WM_UNIT_TEXT_FILL_FORE_SCHEMECOLOR_INDEX_BRIGHTNESS" val="-0.25"/>
  <p:tag name="KSO_WM_UNIT_TEXT_FILL_TYPE" val="1"/>
  <p:tag name="KSO_WM_UNIT_TYPE" val="l_h_a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2_2"/>
  <p:tag name="KSO_WM_UNIT_INDEX" val="1_2_2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目录文本"/>
  <p:tag name="KSO_WM_UNIT_TEXT_FILL_FORE_SCHEMECOLOR_INDEX" val="14"/>
  <p:tag name="KSO_WM_UNIT_TEXT_FILL_FORE_SCHEMECOLOR_INDEX_BRIGHTNESS" val="-0.25"/>
  <p:tag name="KSO_WM_UNIT_TEXT_FILL_TYPE" val="1"/>
  <p:tag name="KSO_WM_UNIT_TYPE" val="l_h_a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5_2"/>
  <p:tag name="KSO_WM_UNIT_INDEX" val="1_5_2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7_1"/>
  <p:tag name="KSO_WM_UNIT_INDEX" val="1_7_1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a*1_7_1"/>
  <p:tag name="KSO_WM_UNIT_INDEX" val="1_7_1"/>
  <p:tag name="KSO_WM_UNIT_ISCONTENTSTITLE" val="0"/>
  <p:tag name="KSO_WM_UNIT_ISNUMDGMTITLE" val="0"/>
  <p:tag name="KSO_WM_UNIT_LAYERLEVEL" val="1_1_1"/>
  <p:tag name="KSO_WM_UNIT_NOCLEAR" val="0"/>
  <p:tag name="KSO_WM_UNIT_PRESET_TEXT" val="目录文本"/>
  <p:tag name="KSO_WM_UNIT_TEXT_FILL_FORE_SCHEMECOLOR_INDEX" val="14"/>
  <p:tag name="KSO_WM_UNIT_TEXT_FILL_FORE_SCHEMECOLOR_INDEX_BRIGHTNESS" val="-0.25"/>
  <p:tag name="KSO_WM_UNIT_TEXT_FILL_TYPE" val="1"/>
  <p:tag name="KSO_WM_UNIT_TYPE" val="l_h_a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7_2"/>
  <p:tag name="KSO_WM_UNIT_INDEX" val="1_7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-0.25"/>
  <p:tag name="KSO_WM_UNIT_TEXT_FILL_TYPE" val="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目录文本"/>
  <p:tag name="KSO_WM_UNIT_TEXT_FILL_FORE_SCHEMECOLOR_INDEX" val="14"/>
  <p:tag name="KSO_WM_UNIT_TEXT_FILL_FORE_SCHEMECOLOR_INDEX_BRIGHTNESS" val="-0.25"/>
  <p:tag name="KSO_WM_UNIT_TEXT_FILL_TYPE" val="1"/>
  <p:tag name="KSO_WM_UNIT_TYPE" val="l_h_a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365.9099212598425,&quot;width&quot;:699.9}"/>
  <p:tag name="KSO_WM_TAG_VERSION" val="1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7*l_h_i*1_6_2"/>
  <p:tag name="KSO_WM_UNIT_INDEX" val="1_6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35_7"/>
  <p:tag name="KSO_WM_SLIDE_INDEX" val="7"/>
  <p:tag name="KSO_WM_SLIDE_ITEM_CNT" val="7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35"/>
  <p:tag name="KSO_WM_TEMPLATE_MASTER_TYPE" val="0"/>
  <p:tag name="KSO_WM_TEMPLATE_SUBCATEGORY" val="0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9*e*1"/>
  <p:tag name="KSO_WM_UNIT_INDEX" val="1"/>
  <p:tag name="KSO_WM_UNIT_LAYERLEVEL" val="1"/>
  <p:tag name="KSO_WM_UNIT_NOCLEAR" val="0"/>
  <p:tag name="KSO_WM_UNIT_PRESET_TEXT" val="第一章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7.xml><?xml version="1.0" encoding="utf-8"?>
<p:tagLst xmlns:p="http://schemas.openxmlformats.org/presentationml/2006/main">
  <p:tag name="KSO_WM_BEAUTIFY_FLAG" val="#wm#"/>
  <p:tag name="KSO_WM_SLIDE_CONTENT_AREA" val="{&quot;left&quot;:&quot;46.2&quot;,&quot;top&quot;:&quot;70.75&quot;,&quot;width&quot;:&quot;568.5&quot;,&quot;height&quot;:&quot;316.3&quot;}"/>
  <p:tag name="KSO_WM_SLIDE_ID" val="custom2023023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35"/>
  <p:tag name="KSO_WM_TEMPLATE_MASTER_TYPE" val="0"/>
  <p:tag name="KSO_WM_TEMPLATE_SUBCATEGORY" val="29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9*e*1"/>
  <p:tag name="KSO_WM_UNIT_INDEX" val="1"/>
  <p:tag name="KSO_WM_UNIT_LAYERLEVEL" val="1"/>
  <p:tag name="KSO_WM_UNIT_NOCLEAR" val="0"/>
  <p:tag name="KSO_WM_UNIT_PRESET_TEXT" val="第二章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60.xml><?xml version="1.0" encoding="utf-8"?>
<p:tagLst xmlns:p="http://schemas.openxmlformats.org/presentationml/2006/main">
  <p:tag name="KSO_WM_BEAUTIFY_FLAG" val="#wm#"/>
  <p:tag name="KSO_WM_SLIDE_CONTENT_AREA" val="{&quot;left&quot;:&quot;46.2&quot;,&quot;top&quot;:&quot;70.75&quot;,&quot;width&quot;:&quot;568.5&quot;,&quot;height&quot;:&quot;316.3&quot;}"/>
  <p:tag name="KSO_WM_SLIDE_ID" val="custom2023023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35"/>
  <p:tag name="KSO_WM_TEMPLATE_MASTER_TYPE" val="0"/>
  <p:tag name="KSO_WM_TEMPLATE_SUBCATEGORY" val="29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1"/>
  <p:tag name="KSO_WM_UNIT_INDEX" val="1_1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1"/>
  <p:tag name="KSO_WM_UNIT_INDEX" val="1_2_1"/>
  <p:tag name="KSO_WM_UNIT_LAYERLEVEL" val="1_1_1"/>
  <p:tag name="KSO_WM_UNIT_LINE_FORE_SCHEMECOLOR_INDEX" val="7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2_2"/>
  <p:tag name="KSO_WM_UNIT_INDEX" val="1_2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1"/>
  <p:tag name="KSO_WM_UNIT_INDEX" val="1_3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70_3*l_h_i*1_3_2"/>
  <p:tag name="KSO_WM_UNIT_INDEX" val="1_3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1"/>
  <p:tag name="KSO_WM_UNIT_INDEX" val="1_4_1"/>
  <p:tag name="KSO_WM_UNIT_LAYERLEVEL" val="1_1_1"/>
  <p:tag name="KSO_WM_UNIT_LINE_FORE_SCHEMECOLOR_INDEX" val="7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70_3*l_h_i*1_4_2"/>
  <p:tag name="KSO_WM_UNIT_INDEX" val="1_4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70078740158,&quot;width&quot;:864.8477165354332}"/>
  <p:tag name="KSO_WM_TAG_VERSION" val="3.0"/>
  <p:tag name="KSO_WM_TEMPLATE_CATEGORY" val="diagram"/>
  <p:tag name="KSO_WM_TEMPLATE_INDEX" val="20231370"/>
  <p:tag name="KSO_WM_UNIT_BLOCK" val="0"/>
  <p:tag name="KSO_WM_UNIT_COMPATIBLE" val="0"/>
  <p:tag name="KSO_WM_UNIT_DEC_AREA_ID" val="c37347cbc0a24348939d931e37367649"/>
  <p:tag name="KSO_WM_UNIT_DEFAULT_FONT" val="12;18;2"/>
  <p:tag name="KSO_WM_UNIT_DIAGRAM_ISNUMVISUAL" val="0"/>
  <p:tag name="KSO_WM_UNIT_DIAGRAM_ISREFERUNIT" val="0"/>
  <p:tag name="KSO_WM_UNIT_HIGHLIGHT" val="0"/>
  <p:tag name="KSO_WM_UNIT_ID" val="diagram20231370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"/>
  <p:tag name="KSO_WM_UNIT_SUBTYPE" val="a"/>
  <p:tag name="KSO_WM_UNIT_TYPE" val="l_h_f"/>
  <p:tag name="KSO_WM_UNIT_VALUE" val="46"/>
</p:tagLst>
</file>

<file path=ppt/tags/tag1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9*e*1"/>
  <p:tag name="KSO_WM_UNIT_INDEX" val="1"/>
  <p:tag name="KSO_WM_UNIT_LAYERLEVEL" val="1"/>
  <p:tag name="KSO_WM_UNIT_NOCLEAR" val="0"/>
  <p:tag name="KSO_WM_UNIT_PRESET_TEXT" val="第三章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1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5.xml><?xml version="1.0" encoding="utf-8"?>
<p:tagLst xmlns:p="http://schemas.openxmlformats.org/presentationml/2006/main">
  <p:tag name="KSO_WM_BEAUTIFY_FLAG" val="#wm#"/>
  <p:tag name="KSO_WM_SLIDE_CONTENT_AREA" val="{&quot;left&quot;:&quot;46.2&quot;,&quot;top&quot;:&quot;70.75&quot;,&quot;width&quot;:&quot;568.5&quot;,&quot;height&quot;:&quot;316.3&quot;}"/>
  <p:tag name="KSO_WM_SLIDE_ID" val="custom2023023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35"/>
  <p:tag name="KSO_WM_TEMPLATE_MASTER_TYPE" val="0"/>
  <p:tag name="KSO_WM_TEMPLATE_SUBCATEGORY" val="29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9*e*1"/>
  <p:tag name="KSO_WM_UNIT_INDEX" val="1"/>
  <p:tag name="KSO_WM_UNIT_LAYERLEVEL" val="1"/>
  <p:tag name="KSO_WM_UNIT_NOCLEAR" val="0"/>
  <p:tag name="KSO_WM_UNIT_PRESET_TEXT" val="第四章"/>
  <p:tag name="KSO_WM_UNIT_TEXT_FILL_FORE_SCHEMECOLOR_INDEX" val="14"/>
  <p:tag name="KSO_WM_UNIT_TEXT_FILL_FORE_SCHEMECOLOR_INDEX_BRIGHTNESS" val="-0.25"/>
  <p:tag name="KSO_WM_UNIT_TEXT_FILL_TYPE" val="1"/>
  <p:tag name="KSO_WM_UNIT_TYPE" val="e"/>
  <p:tag name="KSO_WM_UNIT_VALUE" val="6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35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35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30.xml><?xml version="1.0" encoding="utf-8"?>
<p:tagLst xmlns:p="http://schemas.openxmlformats.org/presentationml/2006/main">
  <p:tag name="KSO_WM_BEAUTIFY_FLAG" val="#wm#"/>
  <p:tag name="KSO_WM_SLIDE_CONTENT_AREA" val="{&quot;left&quot;:&quot;46.2&quot;,&quot;top&quot;:&quot;70.75&quot;,&quot;width&quot;:&quot;568.5&quot;,&quot;height&quot;:&quot;316.3&quot;}"/>
  <p:tag name="KSO_WM_SLIDE_ID" val="custom20230235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35"/>
  <p:tag name="KSO_WM_TEMPLATE_MASTER_TYPE" val="0"/>
  <p:tag name="KSO_WM_TEMPLATE_SUBCATEGORY" val="29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13385827,&quot;width&quot;:839.233937007874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2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2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6.15,&quot;width&quot;:853.477244094488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280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53">
      <a:dk1>
        <a:srgbClr val="000000"/>
      </a:dk1>
      <a:lt1>
        <a:srgbClr val="FFFFFF"/>
      </a:lt1>
      <a:dk2>
        <a:srgbClr val="768395"/>
      </a:dk2>
      <a:lt2>
        <a:srgbClr val="E3E6E9"/>
      </a:lt2>
      <a:accent1>
        <a:srgbClr val="2F555D"/>
      </a:accent1>
      <a:accent2>
        <a:srgbClr val="B7524D"/>
      </a:accent2>
      <a:accent3>
        <a:srgbClr val="654D25"/>
      </a:accent3>
      <a:accent4>
        <a:srgbClr val="EBA961"/>
      </a:accent4>
      <a:accent5>
        <a:srgbClr val="46ACBA"/>
      </a:accent5>
      <a:accent6>
        <a:srgbClr val="8DA6AA"/>
      </a:accent6>
      <a:hlink>
        <a:srgbClr val="FF0000"/>
      </a:hlink>
      <a:folHlink>
        <a:srgbClr val="E61AD0"/>
      </a:folHlink>
    </a:clrScheme>
    <a:fontScheme name="自定义 14">
      <a:majorFont>
        <a:latin typeface="汉仪古隶简"/>
        <a:ea typeface="汉仪古隶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18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6">
      <vt:lpstr>Arial</vt:lpstr>
      <vt:lpstr>Calibri</vt:lpstr>
      <vt:lpstr>汉仪古隶简</vt:lpstr>
      <vt:lpstr>MiSans Normal</vt:lpstr>
      <vt:lpstr>Calibri Light</vt:lpstr>
      <vt:lpstr>宋体</vt:lpstr>
      <vt:lpstr>微软雅黑</vt:lpstr>
      <vt:lpstr>Office Theme</vt:lpstr>
      <vt:lpstr>福建福州三坊七巷旅游策划案例分析</vt:lpstr>
      <vt:lpstr>目录</vt:lpstr>
      <vt:lpstr>添加章节标题</vt:lpstr>
      <vt:lpstr>项目背景和目标</vt:lpstr>
      <vt:lpstr>PowerPoint Presentation</vt:lpstr>
      <vt:lpstr>项目背景介绍</vt:lpstr>
      <vt:lpstr>项目策划目标</vt:lpstr>
      <vt:lpstr>三坊七巷的历史文化价值</vt:lpstr>
      <vt:lpstr>PowerPoint Presentation</vt:lpstr>
      <vt:lpstr>历史沿革和建筑风格</vt:lpstr>
      <vt:lpstr>文化传承和名人故居</vt:lpstr>
      <vt:lpstr>旅游资源和市场定位</vt:lpstr>
      <vt:lpstr>旅游策划方案</vt:lpstr>
      <vt:lpstr>PowerPoint Presentation</vt:lpstr>
      <vt:lpstr>策划理念和原则</vt:lpstr>
      <vt:lpstr>旅游线路规划</vt:lpstr>
      <vt:lpstr>景点设计和改造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2024-09-15T16:00:14.037</cp:lastPrinted>
  <dcterms:created xsi:type="dcterms:W3CDTF">2024-09-15T08:00:14Z</dcterms:created>
  <dcterms:modified xsi:type="dcterms:W3CDTF">2024-09-15T08:00:17Z</dcterms:modified>
</cp:coreProperties>
</file>