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67F78E-ED3B-472C-87A0-18CB0722CD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26642E-693E-4021-8BF3-D1894D1547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EFBAAD-BEB0-4ACA-81BB-816F07D5EC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44A779-6D86-46EB-B240-72AFEA3233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B24078-F48A-4022-AE71-7B921B1CA6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47CA77-4163-4F07-89DD-5070F91765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388AB2-F75E-4D99-BE02-868D420C5C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17E80E-4F7A-4D4C-A0C5-0B5DCC5F90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0A5ADC-FF0C-4ACF-879A-4BAE43F069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1172EF-A73F-451E-A783-30F7AA72FA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1ADC13-66D6-47D1-B432-3D9258C6B7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6243215114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2024年金融行业培训课程资料</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2024-01-16</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金融市场概述与发展趋势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投资理财基础知识与技能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银行业务操作规范与实务</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证券期货市场运作规则及监管政策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保险产品种类及营销策略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互联网金融创新实践与挑战应对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金融市场概述与发展趋势</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303" b="930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金融市场现状及特点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金融市场规模持续扩大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随着全球经济一体化和金融自由化的发展，金融市场的规模不断扩大，涵盖股票、债券、期货、期权等多种金融产品。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金融市场国际化程度加深</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国际金融市场之间的联系日益紧密，跨境资本流动和金融交易规模不断增长。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金融市场监管不断加强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各国政府对金融市场的监管力度不断加强，以保护投资者利益和维护市场稳定。</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金融衍生品的创新与发展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金融衍生品市场不断创新，推出更多样化、复杂化的金融衍生品，如信用违约掉期、天气衍生品等。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资产证券化的发展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产证券化成为金融市场的重要创新之一，通过将缺乏流动性但能够产生可预见的稳定现金流的资产，通过一定的结构安排，对资产中风险与收益要素进行分离与重组，进而转换成为在金融市场上可以出售和流通的证券的过程。</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数字货币与区块链技术的应用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数字货币和区块链技术的出现为金融市场提供了新的交易方式和结算方式，提高了交易效率和安全性。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金融产品创新与发展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917" r="1691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金融科技的发展正在改变金融行业的传统业务模式和服务方式，推动金融行业向数字化、智能化方向发展。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金融科技推动金融行业变革</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金融科技的应用提高了金融服务的效率和质量，降低了交易成本和时间成本，为客户提供了更加便捷、个性化的服务体验。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金融科技提高金融服务效率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金融科技的发展也带来了新的风险和挑战，如网络安全、数据隐私保护等问题需要引起高度关注。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金融科技带来新的风险和挑战</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金融科技对金融行业影响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绿色金融将成为重要发展方向</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随着全球气候变化和环境问题的日益严重，绿色金融将成为未来金融市场的重要发展方向之一。</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金融市场将更加开放和包容</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未来金融市场将更加开放和包容，吸引更多的国内外投资者和金融机构参与市场竞争与合作。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金融科技将持续推动金融行业创新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金融科技将持续推动金融行业的创新和发展，为金融行业带来更多的机遇和挑战。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未来金融市场发展趋势预测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投资理财基础知识与技能</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495" r="3049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619" r="2861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投资理财是指通过对财务资源的合理配置和使用，实现财富保值增值的过程。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投资理财定义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包括风险与收益平衡原则、分散投资原则、长期投资原则等。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投资理财原则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投资理财概念及原则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如期货、期权、外汇等，简要介绍其基本概念和投资策略。</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阐述债券的定义、种类、风险与收益特点，以及债券投资策略。</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介绍股票的基本概念、种类、交易方式等，以及如何选择优质股票。</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解释基金的概念、分类、运作方式等，以及基金投资的优缺点和选择技巧。</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债券</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股票</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基金</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其他投资工具</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各类投资工具介绍与选择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讲解如何评估不同投资工具的风险，包括市场风险、信用风险等。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风险评估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资产配置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投资组合理论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介绍资产配置的基本原则和方法，如战略性资产配置、战术性资产配置等。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阐述现代投资组合理论的基本概念和方法，如马科维茨投资组合理论、资本资产定价模型等。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风险评估与资产配置方法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投资策略调整</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介绍如何根据市场变化和投资组合表现调整投资策略，包括投资组合的再平衡、止损止盈等技巧。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投资心理与行为金融学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阐述投资心理和行为金融学对投资策略的影响，以及如何避免常见的投资误区和陷阱。</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投资策略制定</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讲解如何根据个人风险承受能力和投资目标制定投资策略。</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投资策略制定和调整技巧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银行业务操作规范与实务</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包括客户身份识别、账户开立、存款凭证填写、资金清算等环节，确保客户资金安全、准确入账。</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涵盖客户申请、资信评估、贷款审批、合同签订、贷款发放等步骤，实现贷款业务的规范化、标准化操作。</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存款业务流程</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贷款业务流程</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银行存款、贷款业务操作流程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467" b="164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包括票据的出票、背书、承兑、保证、付款等操作，提供详细的操作指南和注意事项。</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介绍银行支付系统的基本功能、操作流程及常见问题解决方法，帮助员工熟练掌握支付系统操作。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票据结算、支付系统操作指南</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支付系统操作</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票据结算操作</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外汇交易业务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阐述外汇交易的基本概念、交易品种、交易方式等，提供外汇交易的操作流程和风险管理措施。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国际结算业务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介绍国际结算的基本原则、方式和工具，包括汇款、托收、信用证等，提供国际结算业务的操作指南和案例分析。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外汇交易、国际结算业务规范</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https://d.book118.com/396243215114010044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2024-09-12T20:41:53.778</cp:lastPrinted>
  <dcterms:created xsi:type="dcterms:W3CDTF">2024-09-12T12:41:53Z</dcterms:created>
  <dcterms:modified xsi:type="dcterms:W3CDTF">2024-09-12T12:41:56Z</dcterms:modified>
</cp:coreProperties>
</file>