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75979-C1E8-4384-B17B-AFA73AEB0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3162C-EA46-4141-B216-B6436959E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4368A-663D-4BA3-8741-B2BDCA449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BE937-7226-4204-B007-8F76958EA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FD71F4-7915-4E32-9D8C-D3E1BC933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205C4F-F6AB-466F-A6B1-0912E9A53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1C22BD-C081-436F-AD99-D6487109A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82D85-4622-4E55-BBF9-DC26A1114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C32A2-9695-4166-AB6A-9203EEC29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A7077-762A-439B-AD61-0198D36F2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64694-DBE5-4348-BE69-2EFB73004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432340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运营部门KPI绩效考核管理方案培训课件如何应对低绩效团队成员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低绩效团队成员的识别和分析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应对低绩效团队成员的策略和措施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KPI绩效考核管理方案的实施和跟进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总结和展望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通过本次培训，使运营部门成员更加明确KPI绩效考核的目的和意义，掌握应对低绩效团队成员的方法和技巧，从而提高整个部门的绩效水平。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提高运营部门整体绩效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帮助低绩效团队成员认识自身不足，提供改进方法和建议，激发其工作动力和积极性，促进个人职业发展。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促进团队成员个人发展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通过培训加强团队成员之间的沟通与交流，增进彼此了解与信任，提高团队协作效率。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加强团队沟通与协作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KPI绩效考核基本概念和原理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介绍KPI绩效考核的定义、作用、流程等基本概念和原理，使团队成员对KPI绩效考核有全面深入的认识。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详细阐述如何识别低绩效团队成员、分析其绩效不佳的原因、制定改进计划、实施辅导和反馈等具体方法和技巧。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通过案例分析，让团队成员了解成功应对低绩效团队成员的经验和教训；通过实践操作，使团队成员掌握应对低绩效团队成员的实际操作能力。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介绍有效的团队沟通与协作技巧，如倾听、表达、反馈、团队建设等，帮助团队成员提高沟通协作能力，增强团队凝聚力。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应对低绩效团队成员的方法和技巧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团队沟通与协作技巧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培训课件的范围和重点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KPI（Key Performance Indicators）即关键绩效指标，是衡量员工或团队绩效表现的一种量化评估方法。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通过KPI绩效考核，可以客观、公正地评价员工或团队的工作表现，为激励和奖惩提供依据，同时促进企业和员工共同成长。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KPI绩效考核的定义和意义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运营部门的工作涉及面广，包括用户获取、用户留存、收益增长等多个方面，需要综合考虑多个指标。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运营部门的工作成果难以直接量化，需要结合业务目标、市场动态等多方面因素进行评估。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运营部门需要与其他部门紧密合作，KPI绩效考核需要充分考虑团队合作和协同能力。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运营部门KPI绩效考核的特殊性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确定考核权重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根据各项指标的重要性和紧急程度，确定合理的考核权重。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包括考核目标、考核指标、考核权重、考核周期、考核方法等。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制定考核目标和指标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根据企业战略和运营部门业务目标，制定具体的考核目标和指标。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KPI绩效考核管理方案的内容和实施步骤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根据业务特点和实际情况，设定合适的考核周期，如月度、季度或年度等。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设定考核周期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选择考核方法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实施考核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6. 结果反馈与改进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根据考核目标和指标的特点，选择合适的考核方法，如目标管理法、360度反馈法等。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按照设定的考核周期和方法，对员工或团队进行绩效考核。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将考核结果反馈给员工或团队，指出优点和不足，提出改进意见和措施。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KPI绩效考核管理方案的内容和实施步骤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低绩效团队成员的识别和分析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工作效率低下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工作质量差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缺乏主动性和创新性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态度消极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低绩效团队成员的特征和表现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完成任务的速度慢，经常需要加班或无法按时完成工作。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等待他人的指示和安排，不愿意主动承担责任和尝试新的方法。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频繁出现错误，需要他人协助修正，无法达到团队和个人的工作标准。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经常抱怨和表达不满，对团队和公司的文化和价值观持怀疑态度。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低绩效团队成员的原因分析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缺乏必要的技能和知识，无法胜任当前的工作岗位。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对当前的工作内容和环境不感兴趣，缺乏自我激励的动力。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与同事和上级关系紧张，无法有效地合作和沟通。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面临家庭、健康或其他个人问题，导致无法全身心地投入工作。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技能和能力不足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缺乏动力和激励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个人问题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关键事件法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绩效评估工具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识别和分析低绩效团队成员的方法和工具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与团队成员共同制定明确、可衡量的工作目标，并定期评估目标的完成情况。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通过同事、上级、下级和客户等多方面的反馈，全面了解团队成员的工作表现。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记录团队成员在关键事件中的表现，分析其在团队中的作用和贡献。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运用专业的绩效评估工具，对团队成员的工作绩效进行量化和分析。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https://d.book118.com/396243234005010051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2024-09-16T15:37:56.688</cp:lastPrinted>
  <dcterms:created xsi:type="dcterms:W3CDTF">2024-09-16T07:37:56Z</dcterms:created>
  <dcterms:modified xsi:type="dcterms:W3CDTF">2024-09-16T07:37:58Z</dcterms:modified>
</cp:coreProperties>
</file>