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8FAB93-35F4-44D1-9915-272AD744E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55DA6E-DA23-4BB9-9D89-32B85A9DB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5D41E9-84C9-4F9C-8E3A-38ADD553D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9D49BA-8B7C-42FD-A3BC-4E0CF0D82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6D8B62-B59D-45E3-8FC3-41CD3B955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7DF266-1462-4B43-A7F2-F53585229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116EE2-09C2-465C-AA4A-C696DFDAB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0619BA-238B-4A3F-9685-D2601E984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840B8D-0C19-43DA-8946-EF0981E03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69DFB7-C383-41AC-8A47-71A8E4624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4C9778-BA77-4674-9124-3F369D6B3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000046154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生理学的发展趋势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生理学的研究方法与技术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生理学在医学领域的应用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生理学在健康领域的应用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生理学的发展趋势与挑战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生理学是研究生物体正常生命活动规律的科学，包括细胞、组织、器官和系统等多个层次的研究。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生理学是医学、生物学等相关学科的基础，对于理解生物体的正常功能、疾病的发生发展机制以及药物的作用原理具有重要意义。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生理学的定义与重要性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659" b="2765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细胞生理学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研究细胞的结构、功能和代谢过程，以及细胞内外环境的相互作用。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组织生理学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研究组织的结构、功能和代谢特点，以及组织内细胞之间的相互关系。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器官生理学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研究器官的结构、功能和调节机制，以及器官在整体生命活动中的作用。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生理学的研究领域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系统生理学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研究生物体各个系统（如神经系统、循环系统、呼吸系统等）的结构、功能和调节机制，以及系统之间的相互关系。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比较生理学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研究不同物种之间生理特征的异同点，揭示生物进化的生理机制。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生理病理学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研究生物体在疾病状态下的生理功能变化及其机制，为疾病的诊断和治疗提供理论依据。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生理学的研究领域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生理学的研究领域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运动生理学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研究运动对生物体生理功能的影响及其机制，为提高运动能力和促进健康提供理论指导。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生态生理学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研究生物体与其生存环境之间的相互作用及其适应机制，揭示生物与环境之间的协同进化关系。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生理学的研究方法与技术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989" r="1398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急性与慢性实验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通过急性或慢性动物实验，研究不同生理状态下机体的生理功能及其调节机制。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动物模型的建立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通过基因编辑技术建立特定疾病的动物模型，以模拟人类疾病的发生和发展过程。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行为学观察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观察动物在自然或实验条件下的行为表现，以揭示生理功能和行为的相互关系。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动物实验与观察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利用细胞培养技术，研究细胞的结构、功能和代谢过程，以及细胞间的相互作用。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细胞培养技术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运用CRISPR/Cas9等基因编辑技术，对特定基因进行敲除、敲入或定点突变，以研究基因在生理过程中的作用。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基因编辑技术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通过蛋白质组学技术，研究蛋白质的表达、修饰和功能，以及蛋白质间的相互作用网络。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蛋白质组学技术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细胞与分子生物学技术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光遗传学技术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结合光学和遗传学原理，通过光刺激控制特定神经元的活动，以研究神经系统的生理功能。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荧光共振能量转移技术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利用荧光共振能量转移原理，实时监测生物分子间的相互作用和动态变化。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微流控芯片技术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运用微流控芯片技术，模拟生理微环境，研究细胞在复杂环境中的生理反应和信号传导机制。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生物信息学分析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运用生物信息学方法，对海量生理数据进行挖掘和分析，揭示生理过程的内在规律和调控机制。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生理学研究的新技术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生理学在医学领域的应用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疾病的生理机制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探讨疾病的遗传和免疫生理学基础，揭示遗传因素和免疫系统在疾病发生和发展中的作用，为疾病的个性化治疗和精准医学提供支持。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研究疾病的遗传和免疫生理学基础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深入研究不同疾病的生理机制，揭示其发生、发展的内在规律，为疾病的预防和治疗提供理论依据。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阐明疾病发生和发展的生理基础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通过分析疾病的病理生理学过程，了解疾病进程中机体各系统、器官和细胞的功能变化及其相互作用，为疾病的诊断和治疗提供指导。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探究疾病的病理生理学过程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https://d.book118.com/397000046154006052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2024-09-26T12:46:25.568</cp:lastPrinted>
  <dcterms:created xsi:type="dcterms:W3CDTF">2024-09-26T04:46:25Z</dcterms:created>
  <dcterms:modified xsi:type="dcterms:W3CDTF">2024-09-26T04:46:27Z</dcterms:modified>
</cp:coreProperties>
</file>