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275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1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6" name="幻灯片图像占位符 1"/>
          <p:cNvSpPr>
            <a:spLocks noGrp="1" noRot="1" noChangeAspect="1"/>
          </p:cNvSpPr>
          <p:nvPr>
            <p:ph type="sldImg"/>
          </p:nvPr>
        </p:nvSpPr>
        <p:spPr/>
      </p:sp>
      <p:sp>
        <p:nvSpPr>
          <p:cNvPr id="1048658" name="备注占位符 2"/>
          <p:cNvSpPr>
            <a:spLocks noGrp="1"/>
          </p:cNvSpPr>
          <p:nvPr>
            <p:ph type="body" idx="1"/>
          </p:nvPr>
        </p:nvSpPr>
        <p:spPr/>
        <p:txBody>
          <a:bodyPr/>
          <a:lstStyle/>
          <a:p>
            <a:endParaRPr lang="zh-CN" altLang="en-US"/>
          </a:p>
        </p:txBody>
      </p:sp>
      <p:sp>
        <p:nvSpPr>
          <p:cNvPr id="104866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31F738-3BC8-4570-BF71-4DC1D7C867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985A50-E9D3-4CA3-9AD2-6CBD4267DB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1FC563-AEBE-45FE-8BFA-DC0FD18B62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5B228A-F202-43F2-91C9-1B5DB77ADA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A3595B-C406-443E-B266-4477B3A428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0F2AE6-F2A1-4923-A9E9-816F0DCC7C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1CEA33-E4D7-4858-B9BE-61B32163C6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C309C6-C098-41C4-B965-1B2FADD1F4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F4D099-A087-4A87-B857-63B03978E3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92DAE9-C519-4F96-9042-D772A7416D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699FB3-A909-41B3-8C4B-520AB9C59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51" descr="背景图案  描述已自动生成"/>
          <p:cNvPicPr>
            <a:picLocks noChangeAspect="1"/>
          </p:cNvPicPr>
          <p:nvPr>
            <p:custDataLst>
              <p:tags r:id="rId2"/>
            </p:custDataLst>
          </p:nvPr>
        </p:nvPicPr>
        <p:blipFill>
          <a:blip r:embed="rId1"/>
          <a:srcRect l="10077" t="7437" r="25004"/>
          <a:stretch>
            <a:fillRect/>
          </a:stretch>
        </p:blipFill>
        <p:spPr>
          <a:xfrm>
            <a:off x="-5" y="0"/>
            <a:ext cx="12192011" cy="6858000"/>
          </a:xfrm>
          <a:prstGeom prst="rect">
            <a:avLst/>
          </a:prstGeom>
        </p:spPr>
      </p:pic>
      <p:sp>
        <p:nvSpPr>
          <p:cNvPr id="1048666" name="标题"/>
          <p:cNvSpPr txBox="1">
            <a:spLocks noGrp="1"/>
          </p:cNvSpPr>
          <p:nvPr>
            <p:ph type="title" idx="4" hasCustomPrompt="1"/>
            <p:custDataLst>
              <p:tags r:id="rId3"/>
            </p:custDataLst>
          </p:nvPr>
        </p:nvSpPr>
        <p:spPr>
          <a:xfrm>
            <a:off x="1163955" y="2496185"/>
            <a:ext cx="7683500" cy="1132205"/>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668" name="副标题"/>
          <p:cNvSpPr txBox="1">
            <a:spLocks noGrp="1"/>
          </p:cNvSpPr>
          <p:nvPr>
            <p:ph type="body" idx="3" hasCustomPrompt="1"/>
            <p:custDataLst>
              <p:tags r:id="rId4"/>
            </p:custDataLst>
          </p:nvPr>
        </p:nvSpPr>
        <p:spPr>
          <a:xfrm>
            <a:off x="1163955" y="1983740"/>
            <a:ext cx="7683500" cy="51244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20000"/>
              </a:lnSpc>
              <a:buClrTx/>
              <a:buSzTx/>
              <a:buFontTx/>
              <a:buNone/>
              <a:defRPr kumimoji="0" lang="zh-CN" altLang="en-US" sz="2800" b="1" i="0" u="none" strike="noStrike" kern="1200" cap="none" spc="30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defRPr>
            </a:lvl1pPr>
          </a:lstStyle>
          <a:p>
            <a:pPr lvl="0" algn="l">
              <a:lnSpc>
                <a:spcPct val="120000"/>
              </a:lnSpc>
              <a:buClrTx/>
              <a:buSzTx/>
              <a:buFontTx/>
            </a:pPr>
            <a:r>
              <a:rPr>
                <a:sym typeface="+mn-ea"/>
              </a:rPr>
              <a:t>单击此处编辑母版副标题样式</a:t>
            </a:r>
            <a:endParaRPr>
              <a:sym typeface="+mn-ea"/>
            </a:endParaRPr>
          </a:p>
        </p:txBody>
      </p:sp>
      <p:sp>
        <p:nvSpPr>
          <p:cNvPr id="1048670" name="署名"/>
          <p:cNvSpPr txBox="1">
            <a:spLocks noGrp="1"/>
          </p:cNvSpPr>
          <p:nvPr>
            <p:ph type="body" idx="2"/>
            <p:custDataLst>
              <p:tags r:id="rId5"/>
            </p:custDataLst>
          </p:nvPr>
        </p:nvSpPr>
        <p:spPr>
          <a:xfrm>
            <a:off x="1163955" y="4164965"/>
            <a:ext cx="768350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单击此处编辑母版文本样式</a:t>
            </a:r>
            <a:endParaRPr>
              <a:sym typeface="+mn-ea"/>
            </a:endParaRPr>
          </a:p>
        </p:txBody>
      </p:sp>
      <p:cxnSp>
        <p:nvCxnSpPr>
          <p:cNvPr id="3145731" name="直接连接符 6"/>
          <p:cNvCxnSpPr/>
          <p:nvPr>
            <p:custDataLst>
              <p:tags r:id="rId6"/>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72"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4"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78" name="正文"/>
          <p:cNvSpPr txBox="1">
            <a:spLocks noGrp="1"/>
          </p:cNvSpPr>
          <p:nvPr>
            <p:ph idx="3"/>
            <p:custDataLst>
              <p:tags r:id="rId3"/>
            </p:custDataLst>
          </p:nvPr>
        </p:nvSpPr>
        <p:spPr>
          <a:xfrm>
            <a:off x="608330" y="1452880"/>
            <a:ext cx="10968990" cy="47764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3" name="直接连接符 6"/>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82"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4"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28" descr="背景图案  中度可信度描述已自动生成"/>
          <p:cNvPicPr>
            <a:picLocks noChangeAspect="1"/>
          </p:cNvPicPr>
          <p:nvPr>
            <p:custDataLst>
              <p:tags r:id="rId2"/>
            </p:custDataLst>
          </p:nvPr>
        </p:nvPicPr>
        <p:blipFill>
          <a:blip r:embed="rId1"/>
          <a:srcRect l="18368" t="11353" r="20742" b="182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688" name="矩形 7"/>
          <p:cNvSpPr/>
          <p:nvPr>
            <p:custDataLst>
              <p:tags r:id="rId3"/>
            </p:custDataLst>
          </p:nvPr>
        </p:nvSpPr>
        <p:spPr>
          <a:xfrm>
            <a:off x="1562735" y="935990"/>
            <a:ext cx="10629265" cy="4907915"/>
          </a:xfrm>
          <a:prstGeom prst="rect">
            <a:avLst/>
          </a:prstGeom>
          <a:gradFill>
            <a:gsLst>
              <a:gs pos="0">
                <a:schemeClr val="accent1">
                  <a:lumMod val="25000"/>
                  <a:alpha val="0"/>
                </a:schemeClr>
              </a:gs>
              <a:gs pos="50000">
                <a:schemeClr val="accent1">
                  <a:lumMod val="25000"/>
                </a:schemeClr>
              </a:gs>
              <a:gs pos="100000">
                <a:schemeClr val="accent2">
                  <a:lumMod val="25000"/>
                  <a:alpha val="0"/>
                </a:schemeClr>
              </a:gs>
            </a:gsLst>
            <a:lin ang="108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lt1"/>
              </a:solidFill>
              <a:cs typeface="MiSans" panose="00000500000000000000" charset="-122"/>
              <a:sym typeface="+mn-ea"/>
            </a:endParaRPr>
          </a:p>
        </p:txBody>
      </p:sp>
      <p:sp>
        <p:nvSpPr>
          <p:cNvPr id="1048690" name="副标题"/>
          <p:cNvSpPr txBox="1">
            <a:spLocks noGrp="1"/>
          </p:cNvSpPr>
          <p:nvPr>
            <p:ph type="body" idx="2" hasCustomPrompt="1"/>
            <p:custDataLst>
              <p:tags r:id="rId4"/>
            </p:custDataLst>
          </p:nvPr>
        </p:nvSpPr>
        <p:spPr>
          <a:xfrm>
            <a:off x="689610" y="4238625"/>
            <a:ext cx="4030345"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30000"/>
              </a:lnSpc>
              <a:buClrTx/>
              <a:buSzTx/>
              <a:buFontTx/>
              <a:buNone/>
              <a:defRPr kumimoji="0" lang="en-US" altLang="zh-CN" sz="4400" b="0" i="0" u="none" strike="noStrike" kern="1200" cap="none" spc="0" normalizeH="0" baseline="0" noProof="1">
                <a:ln>
                  <a:gradFill>
                    <a:gsLst>
                      <a:gs pos="0">
                        <a:schemeClr val="accent1"/>
                      </a:gs>
                      <a:gs pos="80000">
                        <a:schemeClr val="accent1">
                          <a:alpha val="0"/>
                        </a:schemeClr>
                      </a:gs>
                    </a:gsLst>
                    <a:lin ang="5400000" scaled="0"/>
                  </a:gradFill>
                </a:ln>
                <a:noFill/>
                <a:effectLst>
                  <a:outerShdw dir="5400000" algn="ctr" rotWithShape="0">
                    <a:schemeClr val="tx1">
                      <a:alpha val="100000"/>
                    </a:schemeClr>
                  </a:outerShdw>
                </a:effectLst>
                <a:latin typeface="MiSans Heavy"/>
                <a:ea typeface="+mn-ea"/>
                <a:cs typeface="MiSans" panose="00000500000000000000" charset="-122"/>
                <a:sym typeface="+mn-ea"/>
              </a:defRPr>
            </a:lvl1pPr>
          </a:lstStyle>
          <a:p>
            <a:pPr lvl="0">
              <a:lnSpc>
                <a:spcPct val="130000"/>
              </a:lnSpc>
            </a:pPr>
            <a:r>
              <a:rPr err="1">
                <a:sym typeface="+mn-ea"/>
              </a:rPr>
              <a:t>单击编辑副标题</a:t>
            </a:r>
            <a:endParaRPr>
              <a:sym typeface="+mn-ea"/>
            </a:endParaRPr>
          </a:p>
        </p:txBody>
      </p:sp>
      <p:sp>
        <p:nvSpPr>
          <p:cNvPr id="1048692" name="标题"/>
          <p:cNvSpPr txBox="1">
            <a:spLocks noGrp="1"/>
          </p:cNvSpPr>
          <p:nvPr>
            <p:ph type="title" idx="1" hasCustomPrompt="1"/>
            <p:custDataLst>
              <p:tags r:id="rId5"/>
            </p:custDataLst>
          </p:nvPr>
        </p:nvSpPr>
        <p:spPr>
          <a:xfrm>
            <a:off x="681355" y="5132705"/>
            <a:ext cx="4038600"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l">
              <a:buClrTx/>
              <a:buSzTx/>
              <a:buFontTx/>
            </a:pPr>
            <a:r>
              <a:rPr>
                <a:sym typeface="+mn-ea"/>
              </a:rPr>
              <a:t>编辑标题</a:t>
            </a:r>
            <a:endParaRPr>
              <a:sym typeface="+mn-ea"/>
            </a:endParaRPr>
          </a:p>
        </p:txBody>
      </p:sp>
      <p:sp>
        <p:nvSpPr>
          <p:cNvPr id="104869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背景图案  描述已自动生成"/>
          <p:cNvPicPr>
            <a:picLocks noChangeAspect="1"/>
          </p:cNvPicPr>
          <p:nvPr>
            <p:custDataLst>
              <p:tags r:id="rId2"/>
            </p:custDataLst>
          </p:nvPr>
        </p:nvPicPr>
        <p:blipFill>
          <a:blip r:embed="rId1"/>
          <a:srcRect l="20363" t="53897" r="47073" b="-328"/>
          <a:stretch>
            <a:fillRect/>
          </a:stretch>
        </p:blipFill>
        <p:spPr>
          <a:xfrm>
            <a:off x="0" y="0"/>
            <a:ext cx="12192000" cy="691769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00" name="标题"/>
          <p:cNvSpPr txBox="1">
            <a:spLocks noGrp="1"/>
          </p:cNvSpPr>
          <p:nvPr>
            <p:ph type="title" idx="2" hasCustomPrompt="1"/>
            <p:custDataLst>
              <p:tags r:id="rId3"/>
            </p:custDataLst>
          </p:nvPr>
        </p:nvSpPr>
        <p:spPr>
          <a:xfrm>
            <a:off x="1336040" y="1631315"/>
            <a:ext cx="5967095" cy="3479165"/>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4800" b="1" i="0" u="none" strike="noStrike" kern="1200" cap="none" spc="0" normalizeH="0" baseline="0" noProof="1">
                <a:ln>
                  <a:noFill/>
                </a:ln>
                <a:gradFill>
                  <a:gsLst>
                    <a:gs pos="0">
                      <a:schemeClr val="accent1"/>
                    </a:gs>
                    <a:gs pos="100000">
                      <a:schemeClr val="accent2"/>
                    </a:gs>
                  </a:gsLst>
                  <a:lin ang="0" scaled="0"/>
                </a:gradFill>
                <a:effectLst/>
                <a:latin typeface="+mj-ea"/>
                <a:ea typeface="+mj-ea"/>
                <a:cs typeface="MiSans" panose="00000500000000000000" charset="-122"/>
              </a:defRPr>
            </a:lvl1pPr>
          </a:lstStyle>
          <a:p>
            <a:pPr lvl="0">
              <a:lnSpc>
                <a:spcPct val="100000"/>
              </a:lnSpc>
            </a:pPr>
            <a:r>
              <a:rPr>
                <a:sym typeface="+mn-ea"/>
              </a:rPr>
              <a:t>单击此处编辑标题</a:t>
            </a:r>
            <a:endParaRPr>
              <a:sym typeface="+mn-ea"/>
            </a:endParaRPr>
          </a:p>
        </p:txBody>
      </p:sp>
      <p:sp>
        <p:nvSpPr>
          <p:cNvPr id="1048702" name="节编号"/>
          <p:cNvSpPr txBox="1">
            <a:spLocks noGrp="1"/>
          </p:cNvSpPr>
          <p:nvPr>
            <p:ph type="body" idx="1" hasCustomPrompt="1"/>
            <p:custDataLst>
              <p:tags r:id="rId4"/>
            </p:custDataLst>
          </p:nvPr>
        </p:nvSpPr>
        <p:spPr>
          <a:xfrm>
            <a:off x="6690995" y="1631315"/>
            <a:ext cx="3646805" cy="3479165"/>
          </a:xfrm>
          <a:prstGeom prst="rect">
            <a:avLst/>
          </a:prstGeom>
          <a:noFill/>
          <a:ln>
            <a:noFill/>
          </a:ln>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11500" b="1" i="0" u="none" strike="noStrike" kern="1200" cap="none" spc="0" normalizeH="0" baseline="0" noProof="1">
                <a:ln w="22225">
                  <a:solidFill>
                    <a:schemeClr val="tx1">
                      <a:alpha val="70000"/>
                    </a:schemeClr>
                  </a:solidFill>
                </a:ln>
                <a:noFill/>
                <a:effectLst>
                  <a:innerShdw dist="12700" dir="16200000">
                    <a:schemeClr val="tx1">
                      <a:alpha val="70000"/>
                    </a:schemeClr>
                  </a:innerShdw>
                </a:effectLst>
                <a:latin typeface="+mj-ea"/>
                <a:ea typeface="+mj-ea"/>
                <a:cs typeface="MiSans" panose="00000500000000000000" charset="-122"/>
                <a:sym typeface="+mn-ea"/>
              </a:defRPr>
            </a:lvl1pPr>
          </a:lstStyle>
          <a:p>
            <a:pPr lvl="0" algn="ctr">
              <a:lnSpc>
                <a:spcPct val="100000"/>
              </a:lnSpc>
            </a:pPr>
            <a:r>
              <a:rPr err="1">
                <a:sym typeface="+mn-ea"/>
              </a:rPr>
              <a:t>编号</a:t>
            </a:r>
            <a:endParaRPr>
              <a:sym typeface="+mn-ea"/>
            </a:endParaRPr>
          </a:p>
        </p:txBody>
      </p:sp>
      <p:sp>
        <p:nvSpPr>
          <p:cNvPr id="1048704"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08"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正文"/>
          <p:cNvSpPr txBox="1">
            <a:spLocks noGrp="1"/>
          </p:cNvSpPr>
          <p:nvPr>
            <p:ph idx="4"/>
            <p:custDataLst>
              <p:tags r:id="rId3"/>
            </p:custDataLst>
          </p:nvPr>
        </p:nvSpPr>
        <p:spPr>
          <a:xfrm>
            <a:off x="6411595"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2" name="正文"/>
          <p:cNvSpPr txBox="1">
            <a:spLocks noGrp="1"/>
          </p:cNvSpPr>
          <p:nvPr>
            <p:ph idx="3"/>
            <p:custDataLst>
              <p:tags r:id="rId4"/>
            </p:custDataLst>
          </p:nvPr>
        </p:nvSpPr>
        <p:spPr>
          <a:xfrm>
            <a:off x="608330"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4" name="标题"/>
          <p:cNvSpPr txBox="1">
            <a:spLocks noGrp="1"/>
          </p:cNvSpPr>
          <p:nvPr>
            <p:ph type="title" idx="2"/>
            <p:custDataLst>
              <p:tags r:id="rId5"/>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5" name="直接连接符 7"/>
          <p:cNvCxnSpPr/>
          <p:nvPr>
            <p:custDataLst>
              <p:tags r:id="rId6"/>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16" name="日期占位符 4"/>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8"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20" name="灯片编号占位符 6"/>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22" name="正文"/>
          <p:cNvSpPr txBox="1">
            <a:spLocks noGrp="1"/>
          </p:cNvSpPr>
          <p:nvPr>
            <p:ph idx="6"/>
            <p:custDataLst>
              <p:tags r:id="rId3"/>
            </p:custDataLst>
          </p:nvPr>
        </p:nvSpPr>
        <p:spPr>
          <a:xfrm>
            <a:off x="6235065"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Arial" pitchFamily="34" charset="0"/>
                <a:ea typeface="微软雅黑" panose="020b050302020402020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Arial" pitchFamily="34" charset="0"/>
                <a:ea typeface="微软雅黑" panose="020b050302020402020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5"/>
            <p:custDataLst>
              <p:tags r:id="rId4"/>
            </p:custDataLst>
          </p:nvPr>
        </p:nvSpPr>
        <p:spPr>
          <a:xfrm>
            <a:off x="6235200" y="151683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3145737" name="直接连接符 12"/>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3"/>
            <p:custDataLst>
              <p:tags r:id="rId6"/>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28" name="正文"/>
          <p:cNvSpPr txBox="1">
            <a:spLocks noGrp="1"/>
          </p:cNvSpPr>
          <p:nvPr>
            <p:ph idx="2"/>
            <p:custDataLst>
              <p:tags r:id="rId7"/>
            </p:custDataLst>
          </p:nvPr>
        </p:nvSpPr>
        <p:spPr>
          <a:xfrm>
            <a:off x="608330"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标题"/>
          <p:cNvSpPr txBox="1">
            <a:spLocks noGrp="1"/>
          </p:cNvSpPr>
          <p:nvPr>
            <p:ph type="title" idx="1"/>
            <p:custDataLst>
              <p:tags r:id="rId8"/>
            </p:custDataLst>
          </p:nvPr>
        </p:nvSpPr>
        <p:spPr>
          <a:xfrm>
            <a:off x="608400" y="151683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2" name="日期占位符 6"/>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4"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6" name="灯片编号占位符 8"/>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39" name="直接连接符 6"/>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38" name="标题"/>
          <p:cNvSpPr txBox="1">
            <a:spLocks noGrp="1"/>
          </p:cNvSpPr>
          <p:nvPr>
            <p:ph type="title" idx="1"/>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40"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2"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44"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46"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正文"/>
          <p:cNvSpPr txBox="1">
            <a:spLocks noGrp="1"/>
          </p:cNvSpPr>
          <p:nvPr>
            <p:ph idx="1"/>
            <p:custDataLst>
              <p:tags r:id="rId3"/>
            </p:custDataLst>
          </p:nvPr>
        </p:nvSpPr>
        <p:spPr>
          <a:xfrm>
            <a:off x="608400" y="774000"/>
            <a:ext cx="10969200" cy="54828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9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9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9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9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41" name="直接连接符 7"/>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6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62" name="副标题"/>
          <p:cNvSpPr txBox="1">
            <a:spLocks noGrp="1"/>
          </p:cNvSpPr>
          <p:nvPr>
            <p:ph type="body" idx="1" hasCustomPrompt="1"/>
            <p:custDataLst>
              <p:tags r:id="rId5"/>
            </p:custDataLst>
          </p:nvPr>
        </p:nvSpPr>
        <p:spPr>
          <a:xfrm>
            <a:off x="608400" y="1294765"/>
            <a:ext cx="10969200" cy="461645"/>
          </a:xfrm>
          <a:prstGeom prst="rect">
            <a:avLst/>
          </a:prstGeom>
          <a:noFill/>
        </p:spPr>
        <p:txBody>
          <a:bodyPr wrap="square" lIns="0" tIns="0" rIns="0" bIns="0" rtlCol="0" anchor="ctr">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latin typeface="+mj-ea"/>
                <a:ea typeface="+mj-ea"/>
                <a:cs typeface="MiSans" panose="00000500000000000000" charset="-122"/>
                <a:sym typeface="+mn-ea"/>
              </a:defRPr>
            </a:lvl1pPr>
          </a:lstStyle>
          <a:p>
            <a:pPr lvl="0" algn="ctr">
              <a:buClrTx/>
              <a:buSzTx/>
              <a:buFontTx/>
            </a:pPr>
            <a:r>
              <a:rPr>
                <a:sym typeface="+mn-ea"/>
              </a:rPr>
              <a:t>单击此处编辑母版副标题样式</a:t>
            </a:r>
            <a:endParaRPr>
              <a:sym typeface="+mn-ea"/>
            </a:endParaRPr>
          </a:p>
        </p:txBody>
      </p:sp>
      <p:sp>
        <p:nvSpPr>
          <p:cNvPr id="104876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28" descr="背景图案  中度可信度描述已自动生成"/>
          <p:cNvPicPr>
            <a:picLocks noChangeAspect="1"/>
          </p:cNvPicPr>
          <p:nvPr>
            <p:custDataLst>
              <p:tags r:id="rId2"/>
            </p:custDataLst>
          </p:nvPr>
        </p:nvPicPr>
        <p:blipFill>
          <a:blip r:embed="rId1"/>
          <a:srcRect l="20213" t="8062" r="23686" b="11948"/>
          <a:stretch>
            <a:fillRect/>
          </a:stretch>
        </p:blipFill>
        <p:spPr>
          <a:xfrm flipH="1">
            <a:off x="0" y="635"/>
            <a:ext cx="12192000" cy="6857365"/>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70" name="标题"/>
          <p:cNvSpPr txBox="1">
            <a:spLocks noGrp="1"/>
          </p:cNvSpPr>
          <p:nvPr>
            <p:ph type="title" idx="3" hasCustomPrompt="1"/>
            <p:custDataLst>
              <p:tags r:id="rId3"/>
            </p:custDataLst>
          </p:nvPr>
        </p:nvSpPr>
        <p:spPr>
          <a:xfrm>
            <a:off x="1163955" y="1778000"/>
            <a:ext cx="7683500" cy="1850390"/>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772" name="署名"/>
          <p:cNvSpPr txBox="1">
            <a:spLocks noGrp="1"/>
          </p:cNvSpPr>
          <p:nvPr>
            <p:ph type="body" idx="2" hasCustomPrompt="1"/>
            <p:custDataLst>
              <p:tags r:id="rId4"/>
            </p:custDataLst>
          </p:nvPr>
        </p:nvSpPr>
        <p:spPr>
          <a:xfrm>
            <a:off x="1182370" y="4164965"/>
            <a:ext cx="177038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单击此处编辑文本</a:t>
            </a:r>
            <a:endParaRPr>
              <a:sym typeface="+mn-ea"/>
            </a:endParaRPr>
          </a:p>
        </p:txBody>
      </p:sp>
      <p:cxnSp>
        <p:nvCxnSpPr>
          <p:cNvPr id="3145743" name="直接连接符 6"/>
          <p:cNvCxnSpPr/>
          <p:nvPr>
            <p:custDataLst>
              <p:tags r:id="rId5"/>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4"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ags" Target="../tags/tag76.xml" /><Relationship Id="rId14" Type="http://schemas.openxmlformats.org/officeDocument/2006/relationships/tags" Target="../tags/tag77.xml" /><Relationship Id="rId15" Type="http://schemas.openxmlformats.org/officeDocument/2006/relationships/tags" Target="../tags/tag78.xml" /><Relationship Id="rId16" Type="http://schemas.openxmlformats.org/officeDocument/2006/relationships/tags" Target="../tags/tag79.xml" /><Relationship Id="rId17" Type="http://schemas.openxmlformats.org/officeDocument/2006/relationships/tags" Target="../tags/tag80.xml" /><Relationship Id="rId18" Type="http://schemas.openxmlformats.org/officeDocument/2006/relationships/tags" Target="../tags/tag81.xml" /><Relationship Id="rId19" Type="http://schemas.openxmlformats.org/officeDocument/2006/relationships/tags" Target="../tags/tag82.xml" /><Relationship Id="rId2" Type="http://schemas.openxmlformats.org/officeDocument/2006/relationships/slideLayout" Target="../slideLayouts/slideLayout13.xml" /><Relationship Id="rId20" Type="http://schemas.openxmlformats.org/officeDocument/2006/relationships/tags" Target="../tags/tag83.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图片1_upscayl_4x_realesrgan-x4plus"/>
          <p:cNvPicPr>
            <a:picLocks noChangeAspect="1"/>
          </p:cNvPicPr>
          <p:nvPr userDrawn="1">
            <p:custDataLst>
              <p:tags r:id="rId13"/>
            </p:custDataLst>
          </p:nvPr>
        </p:nvPicPr>
        <p:blipFill>
          <a:blip r:embed="rId12"/>
          <a:stretch>
            <a:fillRect/>
          </a:stretch>
        </p:blipFill>
        <p:spPr>
          <a:xfrm>
            <a:off x="0" y="-6221"/>
            <a:ext cx="12192000" cy="6858000"/>
          </a:xfrm>
          <a:prstGeom prst="rect">
            <a:avLst/>
          </a:prstGeom>
        </p:spPr>
      </p:pic>
      <p:cxnSp>
        <p:nvCxnSpPr>
          <p:cNvPr id="3145729" name="直接连接符 8"/>
          <p:cNvCxnSpPr/>
          <p:nvPr>
            <p:custDataLst>
              <p:tags r:id="rId14"/>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54" name="日期占位符 10"/>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11"/>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2"/>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a:spLocks noGrp="1"/>
          </p:cNvSpPr>
          <p:nvPr>
            <p:ph type="body" idx="21"/>
            <p:custDataLst>
              <p:tags r:id="rId18"/>
            </p:custDataLst>
          </p:nvPr>
        </p:nvSpPr>
        <p:spPr>
          <a:xfrm>
            <a:off x="608399" y="1400961"/>
            <a:ext cx="10969199" cy="4776002"/>
          </a:xfrm>
          <a:prstGeom prst="rect">
            <a:avLst/>
          </a:prstGeom>
        </p:spPr>
        <p:txBody>
          <a:bodyPr vert="horz" lIns="91440" tIns="45720" rIns="91440" bIns="45720" rtlCol="0">
            <a:normAutofit/>
          </a:bodyPr>
          <a:lstStyle>
            <a:lvl2pPr marR="0" lvl="1"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2pPr>
            <a:lvl3pPr marR="0" lvl="2"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3pPr>
            <a:lvl4pPr marR="0" lvl="3"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4pPr>
            <a:lvl5pPr marR="0" lvl="4"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5p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sym typeface="+mn-ea"/>
              </a:rPr>
              <a:t>单击此处编辑母版文本样式</a:t>
            </a:r>
            <a:endParaRPr lang="zh-CN" altLang="en-US">
              <a:sym typeface="+mn-ea"/>
            </a:endParaRPr>
          </a:p>
          <a:p>
            <a:pPr lvl="1">
              <a:spcBef>
                <a:spcPts val="1200"/>
              </a:spcBef>
              <a:spcAft>
                <a:spcPct val="0"/>
              </a:spcAft>
            </a:pPr>
            <a:r>
              <a:rPr lang="zh-CN" altLang="en-US">
                <a:sym typeface="+mn-ea"/>
              </a:rPr>
              <a:t>第二级</a:t>
            </a:r>
            <a:endParaRPr lang="zh-CN" altLang="en-US">
              <a:sym typeface="+mn-ea"/>
            </a:endParaRPr>
          </a:p>
          <a:p>
            <a:pPr lvl="2">
              <a:spcBef>
                <a:spcPts val="1200"/>
              </a:spcBef>
              <a:spcAft>
                <a:spcPct val="0"/>
              </a:spcAft>
            </a:pPr>
            <a:r>
              <a:rPr lang="zh-CN" altLang="en-US">
                <a:sym typeface="+mn-ea"/>
              </a:rPr>
              <a:t>第三级</a:t>
            </a:r>
            <a:endParaRPr lang="zh-CN" altLang="en-US">
              <a:sym typeface="+mn-ea"/>
            </a:endParaRPr>
          </a:p>
          <a:p>
            <a:pPr lvl="3">
              <a:spcBef>
                <a:spcPts val="1200"/>
              </a:spcBef>
              <a:spcAft>
                <a:spcPct val="0"/>
              </a:spcAft>
            </a:pPr>
            <a:r>
              <a:rPr lang="zh-CN" altLang="en-US">
                <a:sym typeface="+mn-ea"/>
              </a:rPr>
              <a:t>第四级</a:t>
            </a:r>
            <a:endParaRPr lang="zh-CN" altLang="en-US">
              <a:sym typeface="+mn-ea"/>
            </a:endParaRPr>
          </a:p>
          <a:p>
            <a:pPr lvl="4">
              <a:spcBef>
                <a:spcPts val="1200"/>
              </a:spcBef>
              <a:spcAft>
                <a:spcPct val="0"/>
              </a:spcAft>
            </a:pPr>
            <a:r>
              <a:rPr lang="zh-CN" altLang="en-US">
                <a:sym typeface="+mn-ea"/>
              </a:rPr>
              <a:t>第五级</a:t>
            </a:r>
            <a:endParaRPr lang="zh-CN" altLang="en-US">
              <a:sym typeface="+mn-ea"/>
            </a:endParaRPr>
          </a:p>
        </p:txBody>
      </p:sp>
      <p:sp>
        <p:nvSpPr>
          <p:cNvPr id="1048662" name="标题占位符 2"/>
          <p:cNvSpPr>
            <a:spLocks noGrp="1"/>
          </p:cNvSpPr>
          <p:nvPr>
            <p:ph type="title"/>
            <p:custDataLst>
              <p:tags r:id="rId19"/>
            </p:custDataLst>
          </p:nvPr>
        </p:nvSpPr>
        <p:spPr>
          <a:xfrm>
            <a:off x="608399" y="365126"/>
            <a:ext cx="10969199" cy="884004"/>
          </a:xfrm>
          <a:prstGeom prst="rect">
            <a:avLst/>
          </a:prstGeom>
          <a:noFill/>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20"/>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2748" r:id="rId2"/>
    <p:sldLayoutId id="2147492749" r:id="rId3"/>
    <p:sldLayoutId id="2147492750" r:id="rId4"/>
    <p:sldLayoutId id="2147492751" r:id="rId5"/>
    <p:sldLayoutId id="2147492752" r:id="rId6"/>
    <p:sldLayoutId id="2147492753" r:id="rId7"/>
    <p:sldLayoutId id="2147492754" r:id="rId8"/>
    <p:sldLayoutId id="2147492755" r:id="rId9"/>
    <p:sldLayoutId id="2147492756" r:id="rId10"/>
    <p:sldLayoutId id="2147492757"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tx1"/>
          </a:solidFill>
          <a:effectLst>
            <a:innerShdw dist="12700" dir="16200000">
              <a:schemeClr val="bg1">
                <a:alpha val="70000"/>
              </a:schemeClr>
            </a:innerShdw>
          </a:effectLst>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solidFill>
          <a:latin typeface="+mn-ea"/>
          <a:ea typeface="+mn-ea"/>
          <a:cs typeface="MiSans" panose="00000500000000000000" charset="-122"/>
          <a:sym typeface="+mn-ea"/>
        </a:defRPr>
      </a:lvl1pPr>
      <a:lvl2pPr marL="6858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2pPr>
      <a:lvl3pPr marL="11430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3pPr>
      <a:lvl4pPr marL="16002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4pPr>
      <a:lvl5pPr marL="20574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a:solidFill>
            <a:schemeClr val="tx1">
              <a:lumMod val="85000"/>
            </a:schemeClr>
          </a:solidFill>
          <a:latin typeface="+mn-ea"/>
          <a:ea typeface="+mn-ea"/>
          <a:cs typeface="MiSans"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notesSlide" Target="../notesSlides/notesSlide2.xml" /><Relationship Id="rId20" Type="http://schemas.openxmlformats.org/officeDocument/2006/relationships/tags" Target="../tags/tag105.xml" /><Relationship Id="rId21" Type="http://schemas.openxmlformats.org/officeDocument/2006/relationships/tags" Target="../tags/tag106.xml" /><Relationship Id="rId22" Type="http://schemas.openxmlformats.org/officeDocument/2006/relationships/tags" Target="../tags/tag10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tags" Target="../tags/tag115.xml" /><Relationship Id="rId7" Type="http://schemas.openxmlformats.org/officeDocument/2006/relationships/tags" Target="../tags/tag1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14" Type="http://schemas.openxmlformats.org/officeDocument/2006/relationships/tags" Target="../tags/tag152.xml" /><Relationship Id="rId15" Type="http://schemas.openxmlformats.org/officeDocument/2006/relationships/tags" Target="../tags/tag153.xml" /><Relationship Id="rId16" Type="http://schemas.openxmlformats.org/officeDocument/2006/relationships/tags" Target="../tags/tag154.xml" /><Relationship Id="rId17" Type="http://schemas.openxmlformats.org/officeDocument/2006/relationships/tags" Target="../tags/tag155.xml" /><Relationship Id="rId18" Type="http://schemas.openxmlformats.org/officeDocument/2006/relationships/tags" Target="../tags/tag156.xml" /><Relationship Id="rId19" Type="http://schemas.openxmlformats.org/officeDocument/2006/relationships/tags" Target="../tags/tag157.xml" /><Relationship Id="rId2" Type="http://schemas.openxmlformats.org/officeDocument/2006/relationships/tags" Target="../tags/tag140.xml" /><Relationship Id="rId20" Type="http://schemas.openxmlformats.org/officeDocument/2006/relationships/tags" Target="../tags/tag158.xml" /><Relationship Id="rId21" Type="http://schemas.openxmlformats.org/officeDocument/2006/relationships/tags" Target="../tags/tag159.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2.xml" /><Relationship Id="rId11" Type="http://schemas.openxmlformats.org/officeDocument/2006/relationships/tags" Target="../tags/tag173.xml" /><Relationship Id="rId12" Type="http://schemas.openxmlformats.org/officeDocument/2006/relationships/tags" Target="../tags/tag174.xml" /><Relationship Id="rId13" Type="http://schemas.openxmlformats.org/officeDocument/2006/relationships/tags" Target="../tags/tag175.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14" Type="http://schemas.openxmlformats.org/officeDocument/2006/relationships/tags" Target="../tags/tag203.xml" /><Relationship Id="rId15" Type="http://schemas.openxmlformats.org/officeDocument/2006/relationships/tags" Target="../tags/tag204.xml" /><Relationship Id="rId16" Type="http://schemas.openxmlformats.org/officeDocument/2006/relationships/tags" Target="../tags/tag205.xml" /><Relationship Id="rId17" Type="http://schemas.openxmlformats.org/officeDocument/2006/relationships/tags" Target="../tags/tag206.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7.xml" /><Relationship Id="rId3" Type="http://schemas.openxmlformats.org/officeDocument/2006/relationships/tags" Target="../tags/tag208.xml" /><Relationship Id="rId4" Type="http://schemas.openxmlformats.org/officeDocument/2006/relationships/tags" Target="../tags/tag209.xml" /><Relationship Id="rId5" Type="http://schemas.openxmlformats.org/officeDocument/2006/relationships/tags" Target="../tags/tag21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00115410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3"/>
          <p:cNvSpPr>
            <a:spLocks noGrp="1"/>
          </p:cNvSpPr>
          <p:nvPr>
            <p:ph type="title" idx="4"/>
            <p:custDataLst>
              <p:tags r:id="rId3"/>
            </p:custDataLst>
          </p:nvPr>
        </p:nvSpPr>
        <p:spPr>
          <a:xfrm>
            <a:off x="1163955" y="2496185"/>
            <a:ext cx="7683500" cy="1132205"/>
          </a:xfrm>
        </p:spPr>
        <p:txBody>
          <a:bodyPr>
            <a:normAutofit fontScale="90000"/>
          </a:bodyPr>
          <a:lstStyle/>
          <a:p>
            <a:r>
              <a:rPr lang="zh-CN" altLang="en-US"/>
              <a:t>市场营销理论体系框架</a:t>
            </a:r>
            <a:endParaRPr lang="zh-CN" altLang="en-US"/>
          </a:p>
        </p:txBody>
      </p:sp>
      <p:sp>
        <p:nvSpPr>
          <p:cNvPr id="1048650" name="文本占位符 4"/>
          <p:cNvSpPr>
            <a:spLocks noGrp="1"/>
          </p:cNvSpPr>
          <p:nvPr>
            <p:ph type="body" idx="3"/>
            <p:custDataLst>
              <p:tags r:id="rId4"/>
            </p:custDataLst>
          </p:nvPr>
        </p:nvSpPr>
        <p:spPr>
          <a:xfrm>
            <a:off x="1163955" y="1983740"/>
            <a:ext cx="7683500" cy="512445"/>
          </a:xfrm>
        </p:spPr>
        <p:txBody>
          <a:bodyPr>
            <a:normAutofit fontScale="92857" lnSpcReduction="20000"/>
          </a:bodyPr>
          <a:lstStyle/>
          <a:p>
            <a:r>
              <a:rPr lang="zh-CN" altLang="en-US"/>
              <a:t>添加文档副标题</a:t>
            </a:r>
            <a:endParaRPr lang="zh-CN" altLang="en-US"/>
          </a:p>
        </p:txBody>
      </p:sp>
      <p:sp>
        <p:nvSpPr>
          <p:cNvPr id="1048652" name="文本占位符 5"/>
          <p:cNvSpPr>
            <a:spLocks noGrp="1"/>
          </p:cNvSpPr>
          <p:nvPr>
            <p:ph type="body" idx="2"/>
            <p:custDataLst>
              <p:tags r:id="rId5"/>
            </p:custDataLst>
          </p:nvPr>
        </p:nvSpPr>
        <p:spPr>
          <a:xfrm>
            <a:off x="1163955" y="4164965"/>
            <a:ext cx="7683500" cy="427355"/>
          </a:xfrm>
        </p:spPr>
        <p:txBody>
          <a:bodyPr/>
          <a:lstStyle/>
          <a:p>
            <a:r>
              <a:rPr lang="zh-CN" altLang="en-US"/>
              <a:t>汇报人：XXX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2" name="文本占位符 4"/>
          <p:cNvSpPr>
            <a:spLocks noGrp="1"/>
          </p:cNvSpPr>
          <p:nvPr>
            <p:ph type="body" idx="2"/>
            <p:custDataLst>
              <p:tags r:id="rId3"/>
            </p:custDataLst>
          </p:nvPr>
        </p:nvSpPr>
        <p:spPr>
          <a:xfrm>
            <a:off x="689610" y="4238625"/>
            <a:ext cx="4030345" cy="878840"/>
          </a:xfrm>
        </p:spPr>
        <p:txBody>
          <a:bodyPr>
            <a:normAutofit fontScale="88636" lnSpcReduction="20000"/>
          </a:bodyPr>
          <a:lstStyle/>
          <a:p>
            <a:r>
              <a:rPr lang="zh-CN" altLang="en-US"/>
              <a:t>CONTENTS</a:t>
            </a:r>
            <a:endParaRPr lang="zh-CN" altLang="en-US"/>
          </a:p>
        </p:txBody>
      </p:sp>
      <p:sp>
        <p:nvSpPr>
          <p:cNvPr id="1048794" name="标题 5"/>
          <p:cNvSpPr>
            <a:spLocks noGrp="1"/>
          </p:cNvSpPr>
          <p:nvPr>
            <p:ph type="title" idx="1"/>
            <p:custDataLst>
              <p:tags r:id="rId4"/>
            </p:custDataLst>
          </p:nvPr>
        </p:nvSpPr>
        <p:spPr>
          <a:xfrm>
            <a:off x="681355" y="5132705"/>
            <a:ext cx="4038600" cy="878840"/>
          </a:xfrm>
        </p:spPr>
        <p:txBody>
          <a:bodyPr>
            <a:normAutofit fontScale="90000"/>
          </a:bodyPr>
          <a:lstStyle/>
          <a:p>
            <a:r>
              <a:rPr lang="zh-CN" altLang="en-US"/>
              <a:t>目录</a:t>
            </a:r>
            <a:endParaRPr lang="zh-CN" altLang="en-US"/>
          </a:p>
        </p:txBody>
      </p:sp>
      <p:cxnSp>
        <p:nvCxnSpPr>
          <p:cNvPr id="3145747" name="直接连接符 36"/>
          <p:cNvCxnSpPr/>
          <p:nvPr>
            <p:custDataLst>
              <p:tags r:id="rId5"/>
            </p:custDataLst>
          </p:nvPr>
        </p:nvCxnSpPr>
        <p:spPr>
          <a:xfrm>
            <a:off x="2739691" y="1844664"/>
            <a:ext cx="549021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49" name="直接连接符 37"/>
          <p:cNvCxnSpPr/>
          <p:nvPr>
            <p:custDataLst>
              <p:tags r:id="rId6"/>
            </p:custDataLst>
          </p:nvPr>
        </p:nvCxnSpPr>
        <p:spPr>
          <a:xfrm>
            <a:off x="3462902" y="2562731"/>
            <a:ext cx="535368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1" name="直接连接符 38"/>
          <p:cNvCxnSpPr/>
          <p:nvPr>
            <p:custDataLst>
              <p:tags r:id="rId7"/>
            </p:custDataLst>
          </p:nvPr>
        </p:nvCxnSpPr>
        <p:spPr>
          <a:xfrm>
            <a:off x="4264218" y="3259843"/>
            <a:ext cx="504761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8"/>
            </p:custDataLst>
          </p:nvPr>
        </p:nvSpPr>
        <p:spPr>
          <a:xfrm>
            <a:off x="3294380" y="123825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01.</a:t>
            </a:r>
            <a:endParaRPr lang="en-US" altLang="zh-CN" sz="2800">
              <a:ln>
                <a:solidFill>
                  <a:schemeClr val="accent1"/>
                </a:solidFill>
              </a:ln>
              <a:noFill/>
              <a:latin typeface="MiSans Heavy"/>
              <a:cs typeface="MiSans" panose="00000500000000000000" charset="-122"/>
            </a:endParaRPr>
          </a:p>
        </p:txBody>
      </p:sp>
      <p:sp>
        <p:nvSpPr>
          <p:cNvPr id="1048798" name="标题"/>
          <p:cNvSpPr txBox="1"/>
          <p:nvPr>
            <p:custDataLst>
              <p:tags r:id="rId9"/>
            </p:custDataLst>
          </p:nvPr>
        </p:nvSpPr>
        <p:spPr>
          <a:xfrm>
            <a:off x="4018280" y="1265555"/>
            <a:ext cx="715073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市场营销理论概述</a:t>
            </a:r>
            <a:endParaRPr lang="zh-CN" altLang="en-US" sz="2400">
              <a:effectLst/>
              <a:latin typeface="+mj-ea"/>
              <a:ea typeface="+mj-ea"/>
              <a:cs typeface="MiSans" panose="00000500000000000000" charset="-122"/>
            </a:endParaRPr>
          </a:p>
        </p:txBody>
      </p:sp>
      <p:sp>
        <p:nvSpPr>
          <p:cNvPr id="1048800" name="序号"/>
          <p:cNvSpPr txBox="1"/>
          <p:nvPr>
            <p:custDataLst>
              <p:tags r:id="rId10"/>
            </p:custDataLst>
          </p:nvPr>
        </p:nvSpPr>
        <p:spPr>
          <a:xfrm>
            <a:off x="3785870" y="196088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02.</a:t>
            </a:r>
            <a:endParaRPr lang="en-US" altLang="zh-CN" sz="2800">
              <a:ln>
                <a:solidFill>
                  <a:schemeClr val="accent1"/>
                </a:solidFill>
              </a:ln>
              <a:noFill/>
              <a:latin typeface="MiSans Heavy"/>
              <a:cs typeface="MiSans" panose="00000500000000000000" charset="-122"/>
            </a:endParaRPr>
          </a:p>
        </p:txBody>
      </p:sp>
      <p:sp>
        <p:nvSpPr>
          <p:cNvPr id="1048802" name="标题"/>
          <p:cNvSpPr txBox="1"/>
          <p:nvPr>
            <p:custDataLst>
              <p:tags r:id="rId11"/>
            </p:custDataLst>
          </p:nvPr>
        </p:nvSpPr>
        <p:spPr>
          <a:xfrm>
            <a:off x="4591050" y="1988185"/>
            <a:ext cx="657860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市场营销组合要素</a:t>
            </a:r>
            <a:endParaRPr lang="zh-CN" altLang="en-US" sz="2400">
              <a:effectLst/>
              <a:latin typeface="+mj-ea"/>
              <a:ea typeface="+mj-ea"/>
              <a:cs typeface="MiSans" panose="00000500000000000000" charset="-122"/>
            </a:endParaRPr>
          </a:p>
        </p:txBody>
      </p:sp>
      <p:sp>
        <p:nvSpPr>
          <p:cNvPr id="1048804" name="序号"/>
          <p:cNvSpPr txBox="1"/>
          <p:nvPr>
            <p:custDataLst>
              <p:tags r:id="rId12"/>
            </p:custDataLst>
          </p:nvPr>
        </p:nvSpPr>
        <p:spPr>
          <a:xfrm>
            <a:off x="4368165" y="263969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03.</a:t>
            </a:r>
            <a:endParaRPr lang="en-US" altLang="zh-CN" sz="2800">
              <a:ln>
                <a:solidFill>
                  <a:schemeClr val="accent1"/>
                </a:solidFill>
              </a:ln>
              <a:noFill/>
              <a:latin typeface="MiSans Heavy"/>
              <a:cs typeface="MiSans" panose="00000500000000000000" charset="-122"/>
            </a:endParaRPr>
          </a:p>
        </p:txBody>
      </p:sp>
      <p:sp>
        <p:nvSpPr>
          <p:cNvPr id="1048806" name="标题"/>
          <p:cNvSpPr txBox="1"/>
          <p:nvPr>
            <p:custDataLst>
              <p:tags r:id="rId13"/>
            </p:custDataLst>
          </p:nvPr>
        </p:nvSpPr>
        <p:spPr>
          <a:xfrm>
            <a:off x="5163185" y="2672080"/>
            <a:ext cx="600583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市场细分与定位</a:t>
            </a:r>
            <a:endParaRPr lang="zh-CN" altLang="en-US" sz="2400">
              <a:effectLst/>
              <a:latin typeface="+mj-ea"/>
              <a:ea typeface="+mj-ea"/>
              <a:cs typeface="MiSans" panose="00000500000000000000" charset="-122"/>
            </a:endParaRPr>
          </a:p>
        </p:txBody>
      </p:sp>
      <p:cxnSp>
        <p:nvCxnSpPr>
          <p:cNvPr id="3145753" name="直接连接符 9"/>
          <p:cNvCxnSpPr/>
          <p:nvPr>
            <p:custDataLst>
              <p:tags r:id="rId14"/>
            </p:custDataLst>
          </p:nvPr>
        </p:nvCxnSpPr>
        <p:spPr>
          <a:xfrm>
            <a:off x="4432601" y="4007474"/>
            <a:ext cx="548132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5" name="直接连接符 10"/>
          <p:cNvCxnSpPr/>
          <p:nvPr>
            <p:custDataLst>
              <p:tags r:id="rId15"/>
            </p:custDataLst>
          </p:nvPr>
        </p:nvCxnSpPr>
        <p:spPr>
          <a:xfrm>
            <a:off x="5155812" y="4725541"/>
            <a:ext cx="533717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16"/>
            </p:custDataLst>
          </p:nvPr>
        </p:nvSpPr>
        <p:spPr>
          <a:xfrm>
            <a:off x="4942840" y="336550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04.</a:t>
            </a:r>
            <a:endParaRPr lang="en-US" altLang="zh-CN" sz="2800">
              <a:ln>
                <a:solidFill>
                  <a:schemeClr val="accent1"/>
                </a:solidFill>
              </a:ln>
              <a:noFill/>
              <a:latin typeface="MiSans Heavy"/>
              <a:cs typeface="MiSans" panose="00000500000000000000" charset="-122"/>
            </a:endParaRPr>
          </a:p>
        </p:txBody>
      </p:sp>
      <p:sp>
        <p:nvSpPr>
          <p:cNvPr id="1048810" name="标题"/>
          <p:cNvSpPr txBox="1"/>
          <p:nvPr>
            <p:custDataLst>
              <p:tags r:id="rId17"/>
            </p:custDataLst>
          </p:nvPr>
        </p:nvSpPr>
        <p:spPr>
          <a:xfrm>
            <a:off x="5666740" y="3392805"/>
            <a:ext cx="550291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消费者行为研究</a:t>
            </a:r>
            <a:endParaRPr lang="zh-CN" altLang="en-US" sz="2400">
              <a:effectLst/>
              <a:latin typeface="+mj-ea"/>
              <a:ea typeface="+mj-ea"/>
              <a:cs typeface="MiSans" panose="00000500000000000000" charset="-122"/>
            </a:endParaRPr>
          </a:p>
        </p:txBody>
      </p:sp>
      <p:sp>
        <p:nvSpPr>
          <p:cNvPr id="1048812" name="序号"/>
          <p:cNvSpPr txBox="1"/>
          <p:nvPr>
            <p:custDataLst>
              <p:tags r:id="rId18"/>
            </p:custDataLst>
          </p:nvPr>
        </p:nvSpPr>
        <p:spPr>
          <a:xfrm>
            <a:off x="5478780" y="412369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05.</a:t>
            </a:r>
            <a:endParaRPr lang="en-US" altLang="zh-CN" sz="2800">
              <a:ln>
                <a:solidFill>
                  <a:schemeClr val="accent1"/>
                </a:solidFill>
              </a:ln>
              <a:noFill/>
              <a:latin typeface="MiSans Heavy"/>
              <a:cs typeface="MiSans" panose="00000500000000000000" charset="-122"/>
            </a:endParaRPr>
          </a:p>
        </p:txBody>
      </p:sp>
      <p:sp>
        <p:nvSpPr>
          <p:cNvPr id="1048814" name="标题"/>
          <p:cNvSpPr txBox="1"/>
          <p:nvPr>
            <p:custDataLst>
              <p:tags r:id="rId19"/>
            </p:custDataLst>
          </p:nvPr>
        </p:nvSpPr>
        <p:spPr>
          <a:xfrm>
            <a:off x="6283960" y="4150995"/>
            <a:ext cx="488632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品牌管理与塑造</a:t>
            </a:r>
            <a:endParaRPr lang="zh-CN" altLang="en-US" sz="2400">
              <a:effectLst/>
              <a:latin typeface="+mj-ea"/>
              <a:ea typeface="+mj-ea"/>
              <a:cs typeface="MiSans" panose="00000500000000000000" charset="-122"/>
            </a:endParaRPr>
          </a:p>
        </p:txBody>
      </p:sp>
      <p:sp>
        <p:nvSpPr>
          <p:cNvPr id="1048816" name="序号"/>
          <p:cNvSpPr txBox="1"/>
          <p:nvPr>
            <p:custDataLst>
              <p:tags r:id="rId20"/>
            </p:custDataLst>
          </p:nvPr>
        </p:nvSpPr>
        <p:spPr>
          <a:xfrm>
            <a:off x="6061075" y="480250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06.</a:t>
            </a:r>
            <a:endParaRPr lang="en-US" altLang="zh-CN" sz="2800">
              <a:ln>
                <a:solidFill>
                  <a:schemeClr val="accent1"/>
                </a:solidFill>
              </a:ln>
              <a:noFill/>
              <a:latin typeface="MiSans Heavy"/>
              <a:cs typeface="MiSans" panose="00000500000000000000" charset="-122"/>
            </a:endParaRPr>
          </a:p>
        </p:txBody>
      </p:sp>
      <p:sp>
        <p:nvSpPr>
          <p:cNvPr id="1048818" name="标题"/>
          <p:cNvSpPr txBox="1"/>
          <p:nvPr>
            <p:custDataLst>
              <p:tags r:id="rId21"/>
            </p:custDataLst>
          </p:nvPr>
        </p:nvSpPr>
        <p:spPr>
          <a:xfrm>
            <a:off x="6856095" y="4834890"/>
            <a:ext cx="431355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数字营销与社交媒体营销</a:t>
            </a:r>
            <a:endParaRPr lang="zh-CN" altLang="en-US" sz="2400">
              <a:effectLst/>
              <a:latin typeface="+mj-ea"/>
              <a:ea typeface="+mj-ea"/>
              <a:cs typeface="MiSans" panose="00000500000000000000"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6" name="标题 1"/>
          <p:cNvSpPr>
            <a:spLocks noGrp="1"/>
          </p:cNvSpPr>
          <p:nvPr>
            <p:ph type="title" idx="2"/>
            <p:custDataLst>
              <p:tags r:id="rId3"/>
            </p:custDataLst>
          </p:nvPr>
        </p:nvSpPr>
        <p:spPr>
          <a:xfrm>
            <a:off x="1336040" y="1631315"/>
            <a:ext cx="5967095" cy="3479165"/>
          </a:xfrm>
        </p:spPr>
        <p:txBody>
          <a:bodyPr/>
          <a:lstStyle/>
          <a:p>
            <a:r>
              <a:rPr lang="zh-CN" altLang="en-US"/>
              <a:t>市场营销理论概述</a:t>
            </a:r>
            <a:endParaRPr lang="zh-CN" altLang="en-US"/>
          </a:p>
        </p:txBody>
      </p:sp>
      <p:sp>
        <p:nvSpPr>
          <p:cNvPr id="1048858" name="文本占位符 3"/>
          <p:cNvSpPr>
            <a:spLocks noGrp="1"/>
          </p:cNvSpPr>
          <p:nvPr>
            <p:ph type="body" idx="1"/>
            <p:custDataLst>
              <p:tags r:id="rId4"/>
            </p:custDataLst>
          </p:nvPr>
        </p:nvSpPr>
        <p:spPr>
          <a:xfrm>
            <a:off x="6690995" y="1631315"/>
            <a:ext cx="3646805" cy="3479165"/>
          </a:xfrm>
        </p:spPr>
        <p:txBody>
          <a:bodyPr/>
          <a:lstStyle/>
          <a:p>
            <a:r>
              <a:rPr lang="zh-CN" altLang="en-US"/>
              <a:t>01</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2" name="标题 2"/>
          <p:cNvSpPr>
            <a:spLocks noGrp="1"/>
          </p:cNvSpPr>
          <p:nvPr>
            <p:ph type="title" idx="2"/>
          </p:nvPr>
        </p:nvSpPr>
        <p:spPr/>
        <p:txBody>
          <a:bodyPr>
            <a:normAutofit fontScale="90000"/>
          </a:bodyPr>
          <a:lstStyle/>
          <a:p>
            <a:r>
              <a:rPr lang="zh-CN" altLang="en-US"/>
              <a:t>市场营销的定义与目的</a:t>
            </a:r>
            <a:endParaRPr lang="zh-CN" altLang="en-US"/>
          </a:p>
        </p:txBody>
      </p:sp>
      <p:sp>
        <p:nvSpPr>
          <p:cNvPr id="1048894" name="矩形 5"/>
          <p:cNvSpPr/>
          <p:nvPr>
            <p:custDataLst>
              <p:tags r:id="rId2"/>
            </p:custDataLst>
          </p:nvPr>
        </p:nvSpPr>
        <p:spPr>
          <a:xfrm>
            <a:off x="1056424" y="1462000"/>
            <a:ext cx="4713931" cy="47677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8896" name="矩形 10"/>
          <p:cNvSpPr/>
          <p:nvPr>
            <p:custDataLst>
              <p:tags r:id="rId3"/>
            </p:custDataLst>
          </p:nvPr>
        </p:nvSpPr>
        <p:spPr>
          <a:xfrm>
            <a:off x="1701365" y="1452880"/>
            <a:ext cx="967880" cy="5018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8898" name="TextBox 2"/>
          <p:cNvSpPr txBox="1"/>
          <p:nvPr>
            <p:custDataLst>
              <p:tags r:id="rId4"/>
            </p:custDataLst>
          </p:nvPr>
        </p:nvSpPr>
        <p:spPr>
          <a:xfrm>
            <a:off x="1338504" y="2772728"/>
            <a:ext cx="4149932" cy="2517682"/>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charset="-122"/>
                <a:sym typeface="Arial" pitchFamily="34" charset="0"/>
              </a:rPr>
              <a:t>市场营销定义：市场营销是一种通过创造和交换价值来满足顾客需求和愿望的过程。</a:t>
            </a:r>
            <a:endParaRPr lang="zh-CN" altLang="en-US" sz="2400" spc="150">
              <a:solidFill>
                <a:schemeClr val="dk1">
                  <a:lumMod val="80000"/>
                  <a:lumOff val="20000"/>
                </a:schemeClr>
              </a:solidFill>
              <a:latin typeface="+mn-ea"/>
              <a:cs typeface="微软雅黑" panose="020b0503020204020204" charset="-122"/>
              <a:sym typeface="Arial" pitchFamily="34" charset="0"/>
            </a:endParaRPr>
          </a:p>
        </p:txBody>
      </p:sp>
      <p:sp>
        <p:nvSpPr>
          <p:cNvPr id="1048900" name="矩形 6"/>
          <p:cNvSpPr/>
          <p:nvPr>
            <p:custDataLst>
              <p:tags r:id="rId5"/>
            </p:custDataLst>
          </p:nvPr>
        </p:nvSpPr>
        <p:spPr>
          <a:xfrm>
            <a:off x="6415295" y="1462000"/>
            <a:ext cx="4713931" cy="47677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8902" name="矩形 11"/>
          <p:cNvSpPr/>
          <p:nvPr>
            <p:custDataLst>
              <p:tags r:id="rId6"/>
            </p:custDataLst>
          </p:nvPr>
        </p:nvSpPr>
        <p:spPr>
          <a:xfrm>
            <a:off x="7096718" y="1452880"/>
            <a:ext cx="967880" cy="5018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8904" name="TextBox 2"/>
          <p:cNvSpPr txBox="1"/>
          <p:nvPr>
            <p:custDataLst>
              <p:tags r:id="rId7"/>
            </p:custDataLst>
          </p:nvPr>
        </p:nvSpPr>
        <p:spPr>
          <a:xfrm>
            <a:off x="6697376" y="2772728"/>
            <a:ext cx="4149932" cy="2517682"/>
          </a:xfrm>
          <a:prstGeom prst="rect">
            <a:avLst/>
          </a:prstGeom>
          <a:noFill/>
        </p:spPr>
        <p:txBody>
          <a:bodyPr wrap="square" rtlCol="0">
            <a:normAutofit fontScale="8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dk1">
                    <a:lumMod val="80000"/>
                    <a:lumOff val="20000"/>
                  </a:schemeClr>
                </a:solidFill>
                <a:latin typeface="+mn-ea"/>
                <a:cs typeface="微软雅黑" panose="020b0503020204020204" charset="-122"/>
                <a:sym typeface="Arial" pitchFamily="34" charset="0"/>
              </a:rPr>
              <a:t>市场营销目的：市场营销的目的是通过满足顾客需求和创造价值来实现企业目标，包括销售额增长、市场份额扩大、品牌知名度提升等。</a:t>
            </a:r>
            <a:endParaRPr lang="zh-CN" altLang="en-US" sz="24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38" name="标题 2"/>
          <p:cNvSpPr>
            <a:spLocks noGrp="1"/>
          </p:cNvSpPr>
          <p:nvPr>
            <p:ph type="title" idx="2"/>
          </p:nvPr>
        </p:nvSpPr>
        <p:spPr/>
        <p:txBody>
          <a:bodyPr>
            <a:normAutofit fontScale="90000"/>
          </a:bodyPr>
          <a:lstStyle/>
          <a:p>
            <a:r>
              <a:rPr lang="zh-CN" altLang="en-US"/>
              <a:t>市场营销的核心概念</a:t>
            </a:r>
            <a:endParaRPr lang="zh-CN" altLang="en-US"/>
          </a:p>
        </p:txBody>
      </p:sp>
      <p:sp>
        <p:nvSpPr>
          <p:cNvPr id="1048940" name="矩形 5"/>
          <p:cNvSpPr/>
          <p:nvPr>
            <p:custDataLst>
              <p:tags r:id="rId2"/>
            </p:custDataLst>
          </p:nvPr>
        </p:nvSpPr>
        <p:spPr>
          <a:xfrm>
            <a:off x="608330" y="2535283"/>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8942" name="矩形 10"/>
          <p:cNvSpPr/>
          <p:nvPr>
            <p:custDataLst>
              <p:tags r:id="rId3"/>
            </p:custDataLst>
          </p:nvPr>
        </p:nvSpPr>
        <p:spPr>
          <a:xfrm>
            <a:off x="962930" y="2529543"/>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8944" name="TextBox 2"/>
          <p:cNvSpPr txBox="1"/>
          <p:nvPr>
            <p:custDataLst>
              <p:tags r:id="rId4"/>
            </p:custDataLst>
          </p:nvPr>
        </p:nvSpPr>
        <p:spPr>
          <a:xfrm>
            <a:off x="763308" y="3108637"/>
            <a:ext cx="2278909" cy="184020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charset="-122"/>
                <a:sym typeface="Arial" pitchFamily="34" charset="0"/>
              </a:rPr>
              <a:t>市场细分：将市场划分为不同的消费者群体，以便针对不同需求进行营销。</a:t>
            </a:r>
            <a:endParaRPr lang="zh-CN" altLang="en-US" spc="150">
              <a:solidFill>
                <a:schemeClr val="dk1">
                  <a:lumMod val="80000"/>
                  <a:lumOff val="20000"/>
                </a:schemeClr>
              </a:solidFill>
              <a:latin typeface="+mn-ea"/>
              <a:cs typeface="微软雅黑" panose="020b0503020204020204" charset="-122"/>
              <a:sym typeface="Arial" pitchFamily="34" charset="0"/>
            </a:endParaRPr>
          </a:p>
        </p:txBody>
      </p:sp>
      <p:sp>
        <p:nvSpPr>
          <p:cNvPr id="1048946" name="矩形 6"/>
          <p:cNvSpPr/>
          <p:nvPr>
            <p:custDataLst>
              <p:tags r:id="rId5"/>
            </p:custDataLst>
          </p:nvPr>
        </p:nvSpPr>
        <p:spPr>
          <a:xfrm>
            <a:off x="3406861" y="2535283"/>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8948" name="矩形 11"/>
          <p:cNvSpPr/>
          <p:nvPr>
            <p:custDataLst>
              <p:tags r:id="rId6"/>
            </p:custDataLst>
          </p:nvPr>
        </p:nvSpPr>
        <p:spPr>
          <a:xfrm>
            <a:off x="3780593" y="2529543"/>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8950" name="TextBox 2"/>
          <p:cNvSpPr txBox="1"/>
          <p:nvPr>
            <p:custDataLst>
              <p:tags r:id="rId7"/>
            </p:custDataLst>
          </p:nvPr>
        </p:nvSpPr>
        <p:spPr>
          <a:xfrm>
            <a:off x="3561201" y="3108637"/>
            <a:ext cx="2278909" cy="1840200"/>
          </a:xfrm>
          <a:prstGeom prst="rect">
            <a:avLst/>
          </a:prstGeom>
          <a:noFill/>
        </p:spPr>
        <p:txBody>
          <a:bodyPr wrap="square" rtlCol="0">
            <a:normAutofit fontScale="7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目标市场选择：在市场细分的基础上，选择一个或多个适合企业的消费者群体作为营销对象。</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8952" name="矩形 33"/>
          <p:cNvSpPr/>
          <p:nvPr>
            <p:custDataLst>
              <p:tags r:id="rId8"/>
            </p:custDataLst>
          </p:nvPr>
        </p:nvSpPr>
        <p:spPr>
          <a:xfrm>
            <a:off x="6200927" y="2535283"/>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8954" name="矩形 37"/>
          <p:cNvSpPr/>
          <p:nvPr>
            <p:custDataLst>
              <p:tags r:id="rId9"/>
            </p:custDataLst>
          </p:nvPr>
        </p:nvSpPr>
        <p:spPr>
          <a:xfrm>
            <a:off x="6555527" y="2529543"/>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8956" name="TextBox 2"/>
          <p:cNvSpPr txBox="1"/>
          <p:nvPr>
            <p:custDataLst>
              <p:tags r:id="rId10"/>
            </p:custDataLst>
          </p:nvPr>
        </p:nvSpPr>
        <p:spPr>
          <a:xfrm>
            <a:off x="6355905" y="3108637"/>
            <a:ext cx="2278909" cy="1840200"/>
          </a:xfrm>
          <a:prstGeom prst="rect">
            <a:avLst/>
          </a:prstGeom>
          <a:noFill/>
        </p:spPr>
        <p:txBody>
          <a:bodyPr wrap="square" rtlCol="0">
            <a:normAutofit fontScale="8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市场定位：根据目标市场的需求和竞争状况，确定企业在市场中的独特地位和形象。</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8958" name="矩形 34"/>
          <p:cNvSpPr/>
          <p:nvPr>
            <p:custDataLst>
              <p:tags r:id="rId11"/>
            </p:custDataLst>
          </p:nvPr>
        </p:nvSpPr>
        <p:spPr>
          <a:xfrm>
            <a:off x="8989253" y="2535283"/>
            <a:ext cx="2588625" cy="26181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8960" name="矩形 38"/>
          <p:cNvSpPr/>
          <p:nvPr>
            <p:custDataLst>
              <p:tags r:id="rId12"/>
            </p:custDataLst>
          </p:nvPr>
        </p:nvSpPr>
        <p:spPr>
          <a:xfrm>
            <a:off x="9362986" y="2529543"/>
            <a:ext cx="531505" cy="2755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8962" name="TextBox 2"/>
          <p:cNvSpPr txBox="1"/>
          <p:nvPr>
            <p:custDataLst>
              <p:tags r:id="rId13"/>
            </p:custDataLst>
          </p:nvPr>
        </p:nvSpPr>
        <p:spPr>
          <a:xfrm>
            <a:off x="9144231" y="3108637"/>
            <a:ext cx="2278909" cy="1840200"/>
          </a:xfrm>
          <a:prstGeom prst="rect">
            <a:avLst/>
          </a:prstGeom>
          <a:noFill/>
        </p:spPr>
        <p:txBody>
          <a:bodyPr wrap="square" rtlCol="0">
            <a:normAutofit fontScale="7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产品策略：根据市场需求和竞争状况，制定合适的产品策略，包括产品定位、功能、价格等方面。</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96" name="标题 2"/>
          <p:cNvSpPr>
            <a:spLocks noGrp="1"/>
          </p:cNvSpPr>
          <p:nvPr>
            <p:ph type="title" idx="2"/>
          </p:nvPr>
        </p:nvSpPr>
        <p:spPr/>
        <p:txBody>
          <a:bodyPr>
            <a:normAutofit fontScale="90000"/>
          </a:bodyPr>
          <a:lstStyle/>
          <a:p>
            <a:r>
              <a:rPr lang="zh-CN" altLang="en-US"/>
              <a:t>市场营销理论的发展历程</a:t>
            </a:r>
            <a:endParaRPr lang="zh-CN" altLang="en-US"/>
          </a:p>
        </p:txBody>
      </p:sp>
      <p:sp>
        <p:nvSpPr>
          <p:cNvPr id="1048998" name="五边形 30"/>
          <p:cNvSpPr/>
          <p:nvPr>
            <p:custDataLst>
              <p:tags r:id="rId2"/>
            </p:custDataLst>
          </p:nvPr>
        </p:nvSpPr>
        <p:spPr>
          <a:xfrm>
            <a:off x="608330" y="3264333"/>
            <a:ext cx="2907263" cy="1181764"/>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00" name="燕尾形 36"/>
          <p:cNvSpPr/>
          <p:nvPr>
            <p:custDataLst>
              <p:tags r:id="rId3"/>
            </p:custDataLst>
          </p:nvPr>
        </p:nvSpPr>
        <p:spPr>
          <a:xfrm>
            <a:off x="3220372" y="3264333"/>
            <a:ext cx="2907263" cy="1181764"/>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02" name="燕尾形 37"/>
          <p:cNvSpPr/>
          <p:nvPr>
            <p:custDataLst>
              <p:tags r:id="rId4"/>
            </p:custDataLst>
          </p:nvPr>
        </p:nvSpPr>
        <p:spPr>
          <a:xfrm>
            <a:off x="8444456" y="3264333"/>
            <a:ext cx="2907263" cy="1181764"/>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04" name="燕尾形 38"/>
          <p:cNvSpPr/>
          <p:nvPr>
            <p:custDataLst>
              <p:tags r:id="rId5"/>
            </p:custDataLst>
          </p:nvPr>
        </p:nvSpPr>
        <p:spPr>
          <a:xfrm>
            <a:off x="5832414" y="3264333"/>
            <a:ext cx="2907263" cy="1181764"/>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06" name="文本框 3"/>
          <p:cNvSpPr txBox="1"/>
          <p:nvPr>
            <p:custDataLst>
              <p:tags r:id="rId6"/>
            </p:custDataLst>
          </p:nvPr>
        </p:nvSpPr>
        <p:spPr>
          <a:xfrm>
            <a:off x="3159565" y="4698136"/>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20世纪中叶：销售导向阶段，企业以销售为中心，强调推销和促销活动</a:t>
            </a:r>
            <a:endParaRPr lang="zh-CN" altLang="en-US" sz="1400" spc="150">
              <a:solidFill>
                <a:schemeClr val="tx1"/>
              </a:solidFill>
              <a:effectLst/>
              <a:latin typeface="+mn-ea"/>
              <a:sym typeface="+mn-ea"/>
            </a:endParaRPr>
          </a:p>
        </p:txBody>
      </p:sp>
      <p:sp>
        <p:nvSpPr>
          <p:cNvPr id="1049008" name="文本框 6"/>
          <p:cNvSpPr txBox="1"/>
          <p:nvPr>
            <p:custDataLst>
              <p:tags r:id="rId7"/>
            </p:custDataLst>
          </p:nvPr>
        </p:nvSpPr>
        <p:spPr>
          <a:xfrm>
            <a:off x="608330" y="1611097"/>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20世纪初：产品导向阶段，企业以产品为中心，不断提高产品质量和功能</a:t>
            </a:r>
            <a:endParaRPr lang="zh-CN" altLang="en-US" sz="1400" spc="150">
              <a:solidFill>
                <a:schemeClr val="tx1"/>
              </a:solidFill>
              <a:effectLst/>
              <a:latin typeface="+mn-ea"/>
              <a:sym typeface="+mn-ea"/>
            </a:endParaRPr>
          </a:p>
        </p:txBody>
      </p:sp>
      <p:sp>
        <p:nvSpPr>
          <p:cNvPr id="1049010" name="文本框 7"/>
          <p:cNvSpPr txBox="1"/>
          <p:nvPr>
            <p:custDataLst>
              <p:tags r:id="rId8"/>
            </p:custDataLst>
          </p:nvPr>
        </p:nvSpPr>
        <p:spPr>
          <a:xfrm>
            <a:off x="5830652" y="1611097"/>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20世纪70年代：市场导向阶段，企业以市场为中心，注重市场调研和目标市场选择</a:t>
            </a:r>
            <a:endParaRPr lang="zh-CN" altLang="en-US" sz="1400" spc="150">
              <a:solidFill>
                <a:schemeClr val="tx1"/>
              </a:solidFill>
              <a:effectLst/>
              <a:latin typeface="+mn-ea"/>
              <a:sym typeface="+mn-ea"/>
            </a:endParaRPr>
          </a:p>
        </p:txBody>
      </p:sp>
      <p:sp>
        <p:nvSpPr>
          <p:cNvPr id="1049012" name="文本框 8"/>
          <p:cNvSpPr txBox="1"/>
          <p:nvPr>
            <p:custDataLst>
              <p:tags r:id="rId9"/>
            </p:custDataLst>
          </p:nvPr>
        </p:nvSpPr>
        <p:spPr>
          <a:xfrm>
            <a:off x="8441812" y="4698136"/>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20世纪90年代至今：社会营销导向阶段，企业以社会为中心，注重可持续发展和社会责任</a:t>
            </a:r>
            <a:endParaRPr lang="zh-CN" altLang="en-US" sz="1400" spc="150">
              <a:solidFill>
                <a:schemeClr val="tx1"/>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46" name="标题 1"/>
          <p:cNvSpPr>
            <a:spLocks noGrp="1"/>
          </p:cNvSpPr>
          <p:nvPr>
            <p:ph type="title" idx="2"/>
            <p:custDataLst>
              <p:tags r:id="rId3"/>
            </p:custDataLst>
          </p:nvPr>
        </p:nvSpPr>
        <p:spPr>
          <a:xfrm>
            <a:off x="1336040" y="1631315"/>
            <a:ext cx="5967095" cy="3479165"/>
          </a:xfrm>
        </p:spPr>
        <p:txBody>
          <a:bodyPr/>
          <a:lstStyle/>
          <a:p>
            <a:r>
              <a:rPr lang="zh-CN" altLang="en-US"/>
              <a:t>市场营销组合要素</a:t>
            </a:r>
            <a:endParaRPr lang="zh-CN" altLang="en-US"/>
          </a:p>
        </p:txBody>
      </p:sp>
      <p:sp>
        <p:nvSpPr>
          <p:cNvPr id="1049048" name="文本占位符 3"/>
          <p:cNvSpPr>
            <a:spLocks noGrp="1"/>
          </p:cNvSpPr>
          <p:nvPr>
            <p:ph type="body" idx="1"/>
            <p:custDataLst>
              <p:tags r:id="rId4"/>
            </p:custDataLst>
          </p:nvPr>
        </p:nvSpPr>
        <p:spPr>
          <a:xfrm>
            <a:off x="6690995" y="1631315"/>
            <a:ext cx="3646805" cy="3479165"/>
          </a:xfrm>
        </p:spPr>
        <p:txBody>
          <a:bodyPr/>
          <a:lstStyle/>
          <a:p>
            <a:r>
              <a:rPr lang="zh-CN" altLang="en-US"/>
              <a:t>02</a:t>
            </a:r>
            <a:endParaRPr lang="zh-CN" altLang="en-US"/>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82" name="标题 2"/>
          <p:cNvSpPr>
            <a:spLocks noGrp="1"/>
          </p:cNvSpPr>
          <p:nvPr>
            <p:ph type="title" idx="2"/>
          </p:nvPr>
        </p:nvSpPr>
        <p:spPr/>
        <p:txBody>
          <a:bodyPr>
            <a:normAutofit fontScale="90000"/>
          </a:bodyPr>
          <a:lstStyle/>
          <a:p>
            <a:r>
              <a:rPr lang="zh-CN" altLang="en-US"/>
              <a:t>产品策略</a:t>
            </a:r>
            <a:endParaRPr lang="zh-CN" altLang="en-US"/>
          </a:p>
        </p:txBody>
      </p:sp>
      <p:sp>
        <p:nvSpPr>
          <p:cNvPr id="1049084" name="五边形 16"/>
          <p:cNvSpPr/>
          <p:nvPr>
            <p:custDataLst>
              <p:tags r:id="rId2"/>
            </p:custDataLst>
          </p:nvPr>
        </p:nvSpPr>
        <p:spPr>
          <a:xfrm rot="16200000" flipH="1">
            <a:off x="7128718" y="1587015"/>
            <a:ext cx="855601" cy="248961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6" name="五边形 17"/>
          <p:cNvSpPr/>
          <p:nvPr>
            <p:custDataLst>
              <p:tags r:id="rId3"/>
            </p:custDataLst>
          </p:nvPr>
        </p:nvSpPr>
        <p:spPr>
          <a:xfrm rot="16200000" flipH="1">
            <a:off x="7149865"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8" name="任意多边形 18"/>
          <p:cNvSpPr/>
          <p:nvPr>
            <p:custDataLst>
              <p:tags r:id="rId4"/>
            </p:custDataLst>
          </p:nvPr>
        </p:nvSpPr>
        <p:spPr>
          <a:xfrm>
            <a:off x="6439191"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0" name="任意多边形 19"/>
          <p:cNvSpPr/>
          <p:nvPr>
            <p:custDataLst>
              <p:tags r:id="rId5"/>
            </p:custDataLst>
          </p:nvPr>
        </p:nvSpPr>
        <p:spPr>
          <a:xfrm flipV="1">
            <a:off x="6311667" y="1761320"/>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2" name="五边形 2"/>
          <p:cNvSpPr/>
          <p:nvPr>
            <p:custDataLst>
              <p:tags r:id="rId6"/>
            </p:custDataLst>
          </p:nvPr>
        </p:nvSpPr>
        <p:spPr>
          <a:xfrm rot="16200000" flipH="1">
            <a:off x="1424740" y="1587656"/>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4" name="五边形 3"/>
          <p:cNvSpPr/>
          <p:nvPr>
            <p:custDataLst>
              <p:tags r:id="rId7"/>
            </p:custDataLst>
          </p:nvPr>
        </p:nvSpPr>
        <p:spPr>
          <a:xfrm rot="16200000" flipH="1">
            <a:off x="1447169"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6" name="任意多边形 4"/>
          <p:cNvSpPr/>
          <p:nvPr>
            <p:custDataLst>
              <p:tags r:id="rId8"/>
            </p:custDataLst>
          </p:nvPr>
        </p:nvSpPr>
        <p:spPr>
          <a:xfrm>
            <a:off x="736495"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8" name="任意多边形 5"/>
          <p:cNvSpPr/>
          <p:nvPr>
            <p:custDataLst>
              <p:tags r:id="rId9"/>
            </p:custDataLst>
          </p:nvPr>
        </p:nvSpPr>
        <p:spPr>
          <a:xfrm flipV="1">
            <a:off x="608330" y="1761320"/>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110255"/>
            <a:ext cx="2234029" cy="2012826"/>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产品定义：满足消费者需求和欲望的有形物品和无形服务</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110255"/>
            <a:ext cx="2234029" cy="2012826"/>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产品定位：根据市场需求和竞争状况，确定产品的特色和卖点</a:t>
            </a:r>
            <a:endParaRPr sz="2000" err="1">
              <a:solidFill>
                <a:schemeClr val="tx1">
                  <a:lumMod val="75000"/>
                  <a:lumOff val="25000"/>
                </a:schemeClr>
              </a:solidFill>
              <a:latin typeface="+mn-ea"/>
              <a:ea typeface="+mn-ea"/>
              <a:cs typeface="+mn-ea"/>
              <a:sym typeface="+mn-lt"/>
            </a:endParaRPr>
          </a:p>
        </p:txBody>
      </p:sp>
      <p:sp>
        <p:nvSpPr>
          <p:cNvPr id="1049104" name="五边形 9"/>
          <p:cNvSpPr/>
          <p:nvPr>
            <p:custDataLst>
              <p:tags r:id="rId12"/>
            </p:custDataLst>
          </p:nvPr>
        </p:nvSpPr>
        <p:spPr>
          <a:xfrm rot="16200000" flipH="1">
            <a:off x="4350103" y="1600473"/>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6" name="五边形 10"/>
          <p:cNvSpPr/>
          <p:nvPr>
            <p:custDataLst>
              <p:tags r:id="rId13"/>
            </p:custDataLst>
          </p:nvPr>
        </p:nvSpPr>
        <p:spPr>
          <a:xfrm rot="16200000" flipH="1">
            <a:off x="4371891" y="4373320"/>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8" name="任意多边形 11"/>
          <p:cNvSpPr/>
          <p:nvPr>
            <p:custDataLst>
              <p:tags r:id="rId14"/>
            </p:custDataLst>
          </p:nvPr>
        </p:nvSpPr>
        <p:spPr>
          <a:xfrm>
            <a:off x="3661217" y="2413038"/>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10" name="任意多边形 12"/>
          <p:cNvSpPr/>
          <p:nvPr>
            <p:custDataLst>
              <p:tags r:id="rId15"/>
            </p:custDataLst>
          </p:nvPr>
        </p:nvSpPr>
        <p:spPr>
          <a:xfrm flipV="1">
            <a:off x="3533693" y="1774777"/>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2" name="五边形 23"/>
          <p:cNvSpPr/>
          <p:nvPr>
            <p:custDataLst>
              <p:tags r:id="rId16"/>
            </p:custDataLst>
          </p:nvPr>
        </p:nvSpPr>
        <p:spPr>
          <a:xfrm rot="16200000" flipH="1">
            <a:off x="9906050" y="1625465"/>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4" name="五边形 24"/>
          <p:cNvSpPr/>
          <p:nvPr>
            <p:custDataLst>
              <p:tags r:id="rId17"/>
            </p:custDataLst>
          </p:nvPr>
        </p:nvSpPr>
        <p:spPr>
          <a:xfrm rot="16200000" flipH="1">
            <a:off x="9927838" y="4397030"/>
            <a:ext cx="813368" cy="223548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6" name="任意多边形 25"/>
          <p:cNvSpPr/>
          <p:nvPr>
            <p:custDataLst>
              <p:tags r:id="rId18"/>
            </p:custDataLst>
          </p:nvPr>
        </p:nvSpPr>
        <p:spPr>
          <a:xfrm>
            <a:off x="9216523" y="2438030"/>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8" name="任意多边形 26"/>
          <p:cNvSpPr/>
          <p:nvPr>
            <p:custDataLst>
              <p:tags r:id="rId19"/>
            </p:custDataLst>
          </p:nvPr>
        </p:nvSpPr>
        <p:spPr>
          <a:xfrm flipV="1">
            <a:off x="9089640" y="1799769"/>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147423"/>
            <a:ext cx="2234029" cy="2012826"/>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品牌管理：建立品牌形象、提升品牌价值和加强品牌管理等</a:t>
            </a:r>
            <a:endParaRPr sz="2000" err="1">
              <a:solidFill>
                <a:schemeClr val="tx1">
                  <a:lumMod val="75000"/>
                  <a:lumOff val="25000"/>
                </a:schemeClr>
              </a:solidFill>
              <a:latin typeface="+mn-ea"/>
              <a:ea typeface="+mn-ea"/>
              <a:cs typeface="+mn-ea"/>
              <a:sym typeface="+mn-lt"/>
            </a:endParaRPr>
          </a:p>
        </p:txBody>
      </p:sp>
      <p:sp>
        <p:nvSpPr>
          <p:cNvPr id="10491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122431"/>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产品组合：产品线、产品项目和产品规格等</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56" name="标题 2"/>
          <p:cNvSpPr>
            <a:spLocks noGrp="1"/>
          </p:cNvSpPr>
          <p:nvPr>
            <p:ph type="title" idx="2"/>
          </p:nvPr>
        </p:nvSpPr>
        <p:spPr/>
        <p:txBody>
          <a:bodyPr>
            <a:normAutofit fontScale="90000"/>
          </a:bodyPr>
          <a:lstStyle/>
          <a:p>
            <a:r>
              <a:rPr lang="zh-CN" altLang="en-US"/>
              <a:t>价格策略</a:t>
            </a:r>
            <a:endParaRPr lang="zh-CN" altLang="en-US"/>
          </a:p>
        </p:txBody>
      </p:sp>
      <p:sp>
        <p:nvSpPr>
          <p:cNvPr id="1049158" name="矩形 31"/>
          <p:cNvSpPr/>
          <p:nvPr>
            <p:custDataLst>
              <p:tags r:id="rId2"/>
            </p:custDataLst>
          </p:nvPr>
        </p:nvSpPr>
        <p:spPr>
          <a:xfrm>
            <a:off x="2664804" y="1452880"/>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定义：价格策略是企业为了在市场上获得竞争优势而采取的定价方法和措施</a:t>
            </a:r>
            <a:endParaRPr lang="zh-CN" altLang="en-US" sz="1200" spc="150">
              <a:solidFill>
                <a:schemeClr val="tx1">
                  <a:lumMod val="65000"/>
                  <a:lumOff val="35000"/>
                </a:schemeClr>
              </a:solidFill>
              <a:latin typeface="+mn-ea"/>
              <a:sym typeface="+mn-ea"/>
            </a:endParaRPr>
          </a:p>
        </p:txBody>
      </p:sp>
      <p:sp>
        <p:nvSpPr>
          <p:cNvPr id="1049160" name="矩形 4"/>
          <p:cNvSpPr/>
          <p:nvPr>
            <p:custDataLst>
              <p:tags r:id="rId3"/>
            </p:custDataLst>
          </p:nvPr>
        </p:nvSpPr>
        <p:spPr>
          <a:xfrm>
            <a:off x="2664804" y="2692567"/>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重要性：价格策略是市场营销组合要素中的重要组成部分，直接影响企业的市场份额和盈利能力</a:t>
            </a:r>
            <a:endParaRPr lang="zh-CN" altLang="en-US" sz="1200" spc="150">
              <a:solidFill>
                <a:schemeClr val="tx1">
                  <a:lumMod val="65000"/>
                  <a:lumOff val="35000"/>
                </a:schemeClr>
              </a:solidFill>
              <a:latin typeface="+mn-ea"/>
              <a:sym typeface="+mn-ea"/>
            </a:endParaRPr>
          </a:p>
        </p:txBody>
      </p:sp>
      <p:sp>
        <p:nvSpPr>
          <p:cNvPr id="1049162" name="矩形 5"/>
          <p:cNvSpPr/>
          <p:nvPr>
            <p:custDataLst>
              <p:tags r:id="rId4"/>
            </p:custDataLst>
          </p:nvPr>
        </p:nvSpPr>
        <p:spPr>
          <a:xfrm>
            <a:off x="2664804" y="3932254"/>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定价目标：价格策略需要与企业的定价目标相一致，包括市场份额、利润、品牌形象等</a:t>
            </a:r>
            <a:endParaRPr lang="zh-CN" altLang="en-US" sz="1200" spc="150">
              <a:solidFill>
                <a:schemeClr val="tx1">
                  <a:lumMod val="65000"/>
                  <a:lumOff val="35000"/>
                </a:schemeClr>
              </a:solidFill>
              <a:latin typeface="+mn-ea"/>
              <a:sym typeface="+mn-ea"/>
            </a:endParaRPr>
          </a:p>
        </p:txBody>
      </p:sp>
      <p:sp>
        <p:nvSpPr>
          <p:cNvPr id="1049164" name="矩形 7"/>
          <p:cNvSpPr/>
          <p:nvPr>
            <p:custDataLst>
              <p:tags r:id="rId5"/>
            </p:custDataLst>
          </p:nvPr>
        </p:nvSpPr>
        <p:spPr>
          <a:xfrm>
            <a:off x="2664804" y="5171941"/>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定价方法：常见的定价方法包括成本导向定价、竞争导向定价、价值导向定价等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98" name="标题 2"/>
          <p:cNvSpPr>
            <a:spLocks noGrp="1"/>
          </p:cNvSpPr>
          <p:nvPr>
            <p:ph type="title" idx="2"/>
          </p:nvPr>
        </p:nvSpPr>
        <p:spPr/>
        <p:txBody>
          <a:bodyPr>
            <a:normAutofit fontScale="90000"/>
          </a:bodyPr>
          <a:lstStyle/>
          <a:p>
            <a:r>
              <a:rPr lang="zh-CN" altLang="en-US"/>
              <a:t>渠道策略</a:t>
            </a:r>
            <a:endParaRPr lang="zh-CN" altLang="en-US"/>
          </a:p>
        </p:txBody>
      </p:sp>
      <p:sp>
        <p:nvSpPr>
          <p:cNvPr id="1049200" name="任意多边形: 形状 64"/>
          <p:cNvSpPr/>
          <p:nvPr>
            <p:custDataLst>
              <p:tags r:id="rId2"/>
            </p:custDataLst>
          </p:nvPr>
        </p:nvSpPr>
        <p:spPr>
          <a:xfrm rot="10800000">
            <a:off x="1339616"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202" name="矩形 65"/>
          <p:cNvSpPr/>
          <p:nvPr>
            <p:custDataLst>
              <p:tags r:id="rId3"/>
            </p:custDataLst>
          </p:nvPr>
        </p:nvSpPr>
        <p:spPr>
          <a:xfrm>
            <a:off x="1226179" y="1814222"/>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04" name="文本框 66"/>
          <p:cNvSpPr txBox="1"/>
          <p:nvPr>
            <p:custDataLst>
              <p:tags r:id="rId4"/>
            </p:custDataLst>
          </p:nvPr>
        </p:nvSpPr>
        <p:spPr>
          <a:xfrm>
            <a:off x="1605365"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定义：指企业如何选择销售产品的方式和途径</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206" name="任意多边形: 形状 68"/>
          <p:cNvSpPr/>
          <p:nvPr>
            <p:custDataLst>
              <p:tags r:id="rId5"/>
            </p:custDataLst>
          </p:nvPr>
        </p:nvSpPr>
        <p:spPr>
          <a:xfrm rot="10800000">
            <a:off x="6506743"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08" name="矩形 69"/>
          <p:cNvSpPr/>
          <p:nvPr>
            <p:custDataLst>
              <p:tags r:id="rId6"/>
            </p:custDataLst>
          </p:nvPr>
        </p:nvSpPr>
        <p:spPr>
          <a:xfrm>
            <a:off x="6392669" y="1814222"/>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10" name="文本框 70"/>
          <p:cNvSpPr txBox="1"/>
          <p:nvPr>
            <p:custDataLst>
              <p:tags r:id="rId7"/>
            </p:custDataLst>
          </p:nvPr>
        </p:nvSpPr>
        <p:spPr>
          <a:xfrm>
            <a:off x="6772492"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类型：直接渠道和间接渠道</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212" name="任意多边形: 形状 72"/>
          <p:cNvSpPr/>
          <p:nvPr>
            <p:custDataLst>
              <p:tags r:id="rId8"/>
            </p:custDataLst>
          </p:nvPr>
        </p:nvSpPr>
        <p:spPr>
          <a:xfrm rot="10800000">
            <a:off x="1339616"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214" name="文本框 74"/>
          <p:cNvSpPr txBox="1"/>
          <p:nvPr>
            <p:custDataLst>
              <p:tags r:id="rId9"/>
            </p:custDataLst>
          </p:nvPr>
        </p:nvSpPr>
        <p:spPr>
          <a:xfrm>
            <a:off x="160536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影响因素：产品特性、市场状况、企业实力等</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216" name="矩形 73"/>
          <p:cNvSpPr/>
          <p:nvPr>
            <p:custDataLst>
              <p:tags r:id="rId10"/>
            </p:custDataLst>
          </p:nvPr>
        </p:nvSpPr>
        <p:spPr>
          <a:xfrm>
            <a:off x="1226179" y="4351264"/>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18" name="任意多边形: 形状 83"/>
          <p:cNvSpPr/>
          <p:nvPr>
            <p:custDataLst>
              <p:tags r:id="rId11"/>
            </p:custDataLst>
          </p:nvPr>
        </p:nvSpPr>
        <p:spPr>
          <a:xfrm rot="10800000">
            <a:off x="6564737"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20" name="矩形 84"/>
          <p:cNvSpPr/>
          <p:nvPr>
            <p:custDataLst>
              <p:tags r:id="rId12"/>
            </p:custDataLst>
          </p:nvPr>
        </p:nvSpPr>
        <p:spPr>
          <a:xfrm>
            <a:off x="6451299" y="4351264"/>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22" name="文本框 85"/>
          <p:cNvSpPr txBox="1"/>
          <p:nvPr>
            <p:custDataLst>
              <p:tags r:id="rId13"/>
            </p:custDataLst>
          </p:nvPr>
        </p:nvSpPr>
        <p:spPr>
          <a:xfrm>
            <a:off x="683048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作用：帮助企业将产品传递给目标客户，实现销售目标</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56" name="标题 2"/>
          <p:cNvSpPr>
            <a:spLocks noGrp="1"/>
          </p:cNvSpPr>
          <p:nvPr>
            <p:ph type="title" idx="2"/>
          </p:nvPr>
        </p:nvSpPr>
        <p:spPr/>
        <p:txBody>
          <a:bodyPr>
            <a:normAutofit fontScale="90000"/>
          </a:bodyPr>
          <a:lstStyle/>
          <a:p>
            <a:r>
              <a:rPr lang="zh-CN" altLang="en-US"/>
              <a:t>促销策略</a:t>
            </a:r>
            <a:endParaRPr lang="zh-CN" altLang="en-US"/>
          </a:p>
        </p:txBody>
      </p:sp>
      <p:sp>
        <p:nvSpPr>
          <p:cNvPr id="1049258" name="矩形 3"/>
          <p:cNvSpPr/>
          <p:nvPr>
            <p:custDataLst>
              <p:tags r:id="rId2"/>
            </p:custDataLst>
          </p:nvPr>
        </p:nvSpPr>
        <p:spPr>
          <a:xfrm>
            <a:off x="1595450" y="1452880"/>
            <a:ext cx="9524963" cy="1047243"/>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60" name="矩形 13"/>
          <p:cNvSpPr/>
          <p:nvPr>
            <p:custDataLst>
              <p:tags r:id="rId3"/>
            </p:custDataLst>
          </p:nvPr>
        </p:nvSpPr>
        <p:spPr>
          <a:xfrm>
            <a:off x="1065297" y="1452880"/>
            <a:ext cx="258314" cy="104724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62" name="文本框 4"/>
          <p:cNvSpPr txBox="1"/>
          <p:nvPr>
            <p:custDataLst>
              <p:tags r:id="rId4"/>
            </p:custDataLst>
          </p:nvPr>
        </p:nvSpPr>
        <p:spPr>
          <a:xfrm>
            <a:off x="1868172" y="1543363"/>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广告宣传：通过各种媒体进行宣传，提高品牌知名度和产品认知度</a:t>
            </a:r>
            <a:endParaRPr lang="zh-CN" altLang="en-US" sz="2000" spc="150">
              <a:solidFill>
                <a:schemeClr val="tx1">
                  <a:lumMod val="85000"/>
                  <a:lumOff val="15000"/>
                </a:schemeClr>
              </a:solidFill>
              <a:latin typeface="+mn-ea"/>
              <a:sym typeface="+mn-ea"/>
            </a:endParaRPr>
          </a:p>
        </p:txBody>
      </p:sp>
      <p:sp>
        <p:nvSpPr>
          <p:cNvPr id="1049264" name="矩形 39"/>
          <p:cNvSpPr/>
          <p:nvPr>
            <p:custDataLst>
              <p:tags r:id="rId5"/>
            </p:custDataLst>
          </p:nvPr>
        </p:nvSpPr>
        <p:spPr>
          <a:xfrm>
            <a:off x="1595450" y="2696062"/>
            <a:ext cx="9524963" cy="1047243"/>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66" name="矩形 5"/>
          <p:cNvSpPr/>
          <p:nvPr>
            <p:custDataLst>
              <p:tags r:id="rId6"/>
            </p:custDataLst>
          </p:nvPr>
        </p:nvSpPr>
        <p:spPr>
          <a:xfrm>
            <a:off x="1065297" y="2696062"/>
            <a:ext cx="258314" cy="1047243"/>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68" name="文本框 41"/>
          <p:cNvSpPr txBox="1"/>
          <p:nvPr>
            <p:custDataLst>
              <p:tags r:id="rId7"/>
            </p:custDataLst>
          </p:nvPr>
        </p:nvSpPr>
        <p:spPr>
          <a:xfrm>
            <a:off x="1868172" y="2786545"/>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销售促进：通过打折、赠品、优惠券等方式刺激消费者购买欲望</a:t>
            </a:r>
            <a:endParaRPr lang="zh-CN" altLang="en-US" sz="2000" spc="150">
              <a:solidFill>
                <a:schemeClr val="tx1">
                  <a:lumMod val="85000"/>
                  <a:lumOff val="15000"/>
                </a:schemeClr>
              </a:solidFill>
              <a:latin typeface="+mn-ea"/>
              <a:sym typeface="+mn-ea"/>
            </a:endParaRPr>
          </a:p>
        </p:txBody>
      </p:sp>
      <p:sp>
        <p:nvSpPr>
          <p:cNvPr id="1049270" name="矩形 12"/>
          <p:cNvSpPr/>
          <p:nvPr>
            <p:custDataLst>
              <p:tags r:id="rId8"/>
            </p:custDataLst>
          </p:nvPr>
        </p:nvSpPr>
        <p:spPr>
          <a:xfrm>
            <a:off x="1595450" y="3939244"/>
            <a:ext cx="9524963" cy="1047243"/>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72" name="矩形 17"/>
          <p:cNvSpPr/>
          <p:nvPr>
            <p:custDataLst>
              <p:tags r:id="rId9"/>
            </p:custDataLst>
          </p:nvPr>
        </p:nvSpPr>
        <p:spPr>
          <a:xfrm>
            <a:off x="1065297" y="3939244"/>
            <a:ext cx="258314" cy="1047243"/>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74" name="文本框 19"/>
          <p:cNvSpPr txBox="1"/>
          <p:nvPr>
            <p:custDataLst>
              <p:tags r:id="rId10"/>
            </p:custDataLst>
          </p:nvPr>
        </p:nvSpPr>
        <p:spPr>
          <a:xfrm>
            <a:off x="1868172" y="4029727"/>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公关关系：建立和维护企业形象，提高品牌美誉度和信任度</a:t>
            </a:r>
            <a:endParaRPr lang="zh-CN" altLang="en-US" sz="2000" spc="150">
              <a:solidFill>
                <a:schemeClr val="tx1">
                  <a:lumMod val="85000"/>
                  <a:lumOff val="15000"/>
                </a:schemeClr>
              </a:solidFill>
              <a:latin typeface="+mn-ea"/>
              <a:sym typeface="+mn-ea"/>
            </a:endParaRPr>
          </a:p>
        </p:txBody>
      </p:sp>
      <p:sp>
        <p:nvSpPr>
          <p:cNvPr id="1049276" name="矩形 49"/>
          <p:cNvSpPr/>
          <p:nvPr>
            <p:custDataLst>
              <p:tags r:id="rId11"/>
            </p:custDataLst>
          </p:nvPr>
        </p:nvSpPr>
        <p:spPr>
          <a:xfrm>
            <a:off x="1595450" y="5181789"/>
            <a:ext cx="9524963" cy="1047243"/>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78" name="矩形 26"/>
          <p:cNvSpPr/>
          <p:nvPr>
            <p:custDataLst>
              <p:tags r:id="rId12"/>
            </p:custDataLst>
          </p:nvPr>
        </p:nvSpPr>
        <p:spPr>
          <a:xfrm>
            <a:off x="1065297" y="5181789"/>
            <a:ext cx="258314" cy="1047243"/>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80" name="文本框 27"/>
          <p:cNvSpPr txBox="1"/>
          <p:nvPr>
            <p:custDataLst>
              <p:tags r:id="rId13"/>
            </p:custDataLst>
          </p:nvPr>
        </p:nvSpPr>
        <p:spPr>
          <a:xfrm>
            <a:off x="1868172" y="5272272"/>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人员推销：通过销售人员直接与消费者沟通，了解需求并提供解决方案</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14" name="标题 1"/>
          <p:cNvSpPr>
            <a:spLocks noGrp="1"/>
          </p:cNvSpPr>
          <p:nvPr>
            <p:ph type="title" idx="2"/>
            <p:custDataLst>
              <p:tags r:id="rId3"/>
            </p:custDataLst>
          </p:nvPr>
        </p:nvSpPr>
        <p:spPr>
          <a:xfrm>
            <a:off x="1336040" y="1631315"/>
            <a:ext cx="5967095" cy="3479165"/>
          </a:xfrm>
        </p:spPr>
        <p:txBody>
          <a:bodyPr/>
          <a:lstStyle/>
          <a:p>
            <a:r>
              <a:rPr lang="zh-CN" altLang="en-US"/>
              <a:t>市场细分与定位</a:t>
            </a:r>
            <a:endParaRPr lang="zh-CN" altLang="en-US"/>
          </a:p>
        </p:txBody>
      </p:sp>
      <p:sp>
        <p:nvSpPr>
          <p:cNvPr id="1049316" name="文本占位符 3"/>
          <p:cNvSpPr>
            <a:spLocks noGrp="1"/>
          </p:cNvSpPr>
          <p:nvPr>
            <p:ph type="body" idx="1"/>
            <p:custDataLst>
              <p:tags r:id="rId4"/>
            </p:custDataLst>
          </p:nvPr>
        </p:nvSpPr>
        <p:spPr>
          <a:xfrm>
            <a:off x="6690995" y="1631315"/>
            <a:ext cx="3646805" cy="3479165"/>
          </a:xfrm>
        </p:spPr>
        <p:txBody>
          <a:bodyPr/>
          <a:lstStyle/>
          <a:p>
            <a:r>
              <a:rPr lang="zh-CN" altLang="en-US"/>
              <a:t>03</a:t>
            </a:r>
            <a:endParaRPr lang="zh-CN" altLang="en-US"/>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50" name="标题 2"/>
          <p:cNvSpPr>
            <a:spLocks noGrp="1"/>
          </p:cNvSpPr>
          <p:nvPr>
            <p:ph type="title" idx="2"/>
          </p:nvPr>
        </p:nvSpPr>
        <p:spPr/>
        <p:txBody>
          <a:bodyPr>
            <a:normAutofit fontScale="90000"/>
          </a:bodyPr>
          <a:lstStyle/>
          <a:p>
            <a:r>
              <a:rPr lang="zh-CN" altLang="en-US"/>
              <a:t>市场细分的概念与方法</a:t>
            </a:r>
            <a:endParaRPr lang="zh-CN" altLang="en-US"/>
          </a:p>
        </p:txBody>
      </p:sp>
      <p:sp>
        <p:nvSpPr>
          <p:cNvPr id="1049352" name="对角圆角矩形 15"/>
          <p:cNvSpPr/>
          <p:nvPr>
            <p:custDataLst>
              <p:tags r:id="rId2"/>
            </p:custDataLst>
          </p:nvPr>
        </p:nvSpPr>
        <p:spPr>
          <a:xfrm>
            <a:off x="1482735" y="4166107"/>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54" name="对角圆角矩形 16"/>
          <p:cNvSpPr/>
          <p:nvPr>
            <p:custDataLst>
              <p:tags r:id="rId3"/>
            </p:custDataLst>
          </p:nvPr>
        </p:nvSpPr>
        <p:spPr>
          <a:xfrm>
            <a:off x="1482735" y="4024975"/>
            <a:ext cx="561165" cy="53547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56" name="直角三角形 17"/>
          <p:cNvSpPr/>
          <p:nvPr>
            <p:custDataLst>
              <p:tags r:id="rId4"/>
            </p:custDataLst>
          </p:nvPr>
        </p:nvSpPr>
        <p:spPr>
          <a:xfrm>
            <a:off x="2044025" y="4025622"/>
            <a:ext cx="84549" cy="14091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58" name="文本框 27"/>
          <p:cNvSpPr txBox="1"/>
          <p:nvPr>
            <p:custDataLst>
              <p:tags r:id="rId5"/>
            </p:custDataLst>
          </p:nvPr>
        </p:nvSpPr>
        <p:spPr>
          <a:xfrm>
            <a:off x="2080279" y="4177112"/>
            <a:ext cx="8330834" cy="76375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方法：主要包括地理细分、人口细分、心理细分和行为细分等。</a:t>
            </a:r>
            <a:endParaRPr lang="en-US" altLang="zh-CN" sz="1600">
              <a:solidFill>
                <a:schemeClr val="dk1">
                  <a:lumMod val="80000"/>
                  <a:lumOff val="20000"/>
                </a:schemeClr>
              </a:solidFill>
              <a:latin typeface="+mn-ea"/>
              <a:sym typeface="+mn-ea"/>
            </a:endParaRPr>
          </a:p>
        </p:txBody>
      </p:sp>
      <p:sp>
        <p:nvSpPr>
          <p:cNvPr id="1049360" name="对角圆角矩形 52"/>
          <p:cNvSpPr/>
          <p:nvPr>
            <p:custDataLst>
              <p:tags r:id="rId6"/>
            </p:custDataLst>
          </p:nvPr>
        </p:nvSpPr>
        <p:spPr>
          <a:xfrm>
            <a:off x="1482735" y="1594659"/>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62" name="对角圆角矩形 53"/>
          <p:cNvSpPr/>
          <p:nvPr>
            <p:custDataLst>
              <p:tags r:id="rId7"/>
            </p:custDataLst>
          </p:nvPr>
        </p:nvSpPr>
        <p:spPr>
          <a:xfrm>
            <a:off x="1482735" y="1452880"/>
            <a:ext cx="561165" cy="53547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64" name="直角三角形 54"/>
          <p:cNvSpPr/>
          <p:nvPr>
            <p:custDataLst>
              <p:tags r:id="rId8"/>
            </p:custDataLst>
          </p:nvPr>
        </p:nvSpPr>
        <p:spPr>
          <a:xfrm>
            <a:off x="2044025" y="1453527"/>
            <a:ext cx="84549" cy="14091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66" name="文本框 56"/>
          <p:cNvSpPr txBox="1"/>
          <p:nvPr>
            <p:custDataLst>
              <p:tags r:id="rId9"/>
            </p:custDataLst>
          </p:nvPr>
        </p:nvSpPr>
        <p:spPr>
          <a:xfrm>
            <a:off x="2080279" y="1597896"/>
            <a:ext cx="8330834" cy="763754"/>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概念：市场细分是根据消费者需求、购买行为等方面的差异，将整体市场划分为若干个具有共同特征的子市场。</a:t>
            </a:r>
            <a:endParaRPr lang="zh-CN" altLang="en-US">
              <a:solidFill>
                <a:schemeClr val="dk1">
                  <a:lumMod val="80000"/>
                  <a:lumOff val="20000"/>
                </a:schemeClr>
              </a:solidFill>
              <a:latin typeface="+mn-ea"/>
              <a:sym typeface="+mn-ea"/>
            </a:endParaRPr>
          </a:p>
        </p:txBody>
      </p:sp>
      <p:sp>
        <p:nvSpPr>
          <p:cNvPr id="1049368" name="对角圆角矩形 5"/>
          <p:cNvSpPr/>
          <p:nvPr>
            <p:custDataLst>
              <p:tags r:id="rId10"/>
            </p:custDataLst>
          </p:nvPr>
        </p:nvSpPr>
        <p:spPr>
          <a:xfrm>
            <a:off x="1482735" y="2880383"/>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0" name="对角圆角矩形 6"/>
          <p:cNvSpPr/>
          <p:nvPr>
            <p:custDataLst>
              <p:tags r:id="rId11"/>
            </p:custDataLst>
          </p:nvPr>
        </p:nvSpPr>
        <p:spPr>
          <a:xfrm>
            <a:off x="1482735" y="2738604"/>
            <a:ext cx="561165" cy="53547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2" name="直角三角形 7"/>
          <p:cNvSpPr/>
          <p:nvPr>
            <p:custDataLst>
              <p:tags r:id="rId12"/>
            </p:custDataLst>
          </p:nvPr>
        </p:nvSpPr>
        <p:spPr>
          <a:xfrm>
            <a:off x="2044025" y="2739899"/>
            <a:ext cx="84549" cy="14091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4" name="文本框 8"/>
          <p:cNvSpPr txBox="1"/>
          <p:nvPr>
            <p:custDataLst>
              <p:tags r:id="rId13"/>
            </p:custDataLst>
          </p:nvPr>
        </p:nvSpPr>
        <p:spPr>
          <a:xfrm>
            <a:off x="2080279" y="2891389"/>
            <a:ext cx="8330834" cy="763754"/>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目的：帮助企业更好地了解目标市场的需求和竞争状况，制定针对性的营销策略，提高市场占有率和盈利能力。</a:t>
            </a:r>
            <a:endParaRPr lang="zh-CN" altLang="en-US">
              <a:solidFill>
                <a:schemeClr val="dk1">
                  <a:lumMod val="80000"/>
                  <a:lumOff val="20000"/>
                </a:schemeClr>
              </a:solidFill>
              <a:latin typeface="+mn-ea"/>
              <a:sym typeface="+mn-ea"/>
            </a:endParaRPr>
          </a:p>
        </p:txBody>
      </p:sp>
      <p:sp>
        <p:nvSpPr>
          <p:cNvPr id="1049376" name="对角圆角矩形 9"/>
          <p:cNvSpPr/>
          <p:nvPr>
            <p:custDataLst>
              <p:tags r:id="rId14"/>
            </p:custDataLst>
          </p:nvPr>
        </p:nvSpPr>
        <p:spPr>
          <a:xfrm>
            <a:off x="1482735" y="5452478"/>
            <a:ext cx="9220330" cy="777140"/>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78" name="对角圆角矩形 10"/>
          <p:cNvSpPr/>
          <p:nvPr>
            <p:custDataLst>
              <p:tags r:id="rId15"/>
            </p:custDataLst>
          </p:nvPr>
        </p:nvSpPr>
        <p:spPr>
          <a:xfrm>
            <a:off x="1482735" y="5310699"/>
            <a:ext cx="561165" cy="53547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80" name="直角三角形 11"/>
          <p:cNvSpPr/>
          <p:nvPr>
            <p:custDataLst>
              <p:tags r:id="rId16"/>
            </p:custDataLst>
          </p:nvPr>
        </p:nvSpPr>
        <p:spPr>
          <a:xfrm>
            <a:off x="2044025" y="5311346"/>
            <a:ext cx="84549" cy="14091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382" name="文本框 12"/>
          <p:cNvSpPr txBox="1"/>
          <p:nvPr>
            <p:custDataLst>
              <p:tags r:id="rId17"/>
            </p:custDataLst>
          </p:nvPr>
        </p:nvSpPr>
        <p:spPr>
          <a:xfrm>
            <a:off x="2080279" y="5462836"/>
            <a:ext cx="8330834" cy="763754"/>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注意事项：企业在市场细分时应充分考虑自身资源和能力，选择适合自己的细分市场，避免盲目跟风或过度细分。</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16" name="标题 2"/>
          <p:cNvSpPr>
            <a:spLocks noGrp="1"/>
          </p:cNvSpPr>
          <p:nvPr>
            <p:ph type="title" idx="2"/>
          </p:nvPr>
        </p:nvSpPr>
        <p:spPr/>
        <p:txBody>
          <a:bodyPr>
            <a:normAutofit fontScale="90000"/>
          </a:bodyPr>
          <a:lstStyle/>
          <a:p>
            <a:r>
              <a:rPr lang="zh-CN" altLang="en-US"/>
              <a:t>目标市场的选择与定位</a:t>
            </a:r>
            <a:endParaRPr lang="zh-CN" altLang="en-US"/>
          </a:p>
        </p:txBody>
      </p:sp>
      <p:sp>
        <p:nvSpPr>
          <p:cNvPr id="1049418" name="正文"/>
          <p:cNvSpPr txBox="1"/>
          <p:nvPr>
            <p:custDataLst>
              <p:tags r:id="rId2"/>
            </p:custDataLst>
          </p:nvPr>
        </p:nvSpPr>
        <p:spPr>
          <a:xfrm>
            <a:off x="2408334" y="1452880"/>
            <a:ext cx="7368981" cy="97417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市场细分：根据消费者需求、购买行为等因素将市场划分为若干个具有共同特征的子市场</a:t>
            </a:r>
            <a:endParaRPr lang="zh-CN" altLang="en-US" sz="1200" spc="150">
              <a:solidFill>
                <a:schemeClr val="tx1">
                  <a:lumMod val="65000"/>
                  <a:lumOff val="35000"/>
                </a:schemeClr>
              </a:solidFill>
              <a:latin typeface="+mn-ea"/>
              <a:sym typeface="+mn-ea"/>
            </a:endParaRPr>
          </a:p>
        </p:txBody>
      </p:sp>
      <p:sp>
        <p:nvSpPr>
          <p:cNvPr id="1049420" name="正文"/>
          <p:cNvSpPr txBox="1"/>
          <p:nvPr>
            <p:custDataLst>
              <p:tags r:id="rId3"/>
            </p:custDataLst>
          </p:nvPr>
        </p:nvSpPr>
        <p:spPr>
          <a:xfrm>
            <a:off x="2408334" y="2720311"/>
            <a:ext cx="7368981" cy="97417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目标市场选择：评估各细分市场的吸引力，选择一个或多个适合企业战略目标的子市场</a:t>
            </a:r>
            <a:endParaRPr lang="zh-CN" altLang="en-US" sz="1200" spc="150">
              <a:solidFill>
                <a:schemeClr val="tx1">
                  <a:lumMod val="65000"/>
                  <a:lumOff val="35000"/>
                </a:schemeClr>
              </a:solidFill>
              <a:latin typeface="+mn-ea"/>
              <a:sym typeface="+mn-ea"/>
            </a:endParaRPr>
          </a:p>
        </p:txBody>
      </p:sp>
      <p:sp>
        <p:nvSpPr>
          <p:cNvPr id="1049422" name="正文"/>
          <p:cNvSpPr txBox="1"/>
          <p:nvPr>
            <p:custDataLst>
              <p:tags r:id="rId4"/>
            </p:custDataLst>
          </p:nvPr>
        </p:nvSpPr>
        <p:spPr>
          <a:xfrm>
            <a:off x="2408334" y="3987743"/>
            <a:ext cx="7368981" cy="97417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市场定位：根据目标市场的需求和竞争状况，确定企业产品或服务的特色和形象，以吸引目标客户</a:t>
            </a:r>
            <a:endParaRPr lang="zh-CN" altLang="en-US" sz="1200" spc="150">
              <a:solidFill>
                <a:schemeClr val="tx1">
                  <a:lumMod val="65000"/>
                  <a:lumOff val="35000"/>
                </a:schemeClr>
              </a:solidFill>
              <a:latin typeface="+mn-ea"/>
              <a:sym typeface="+mn-ea"/>
            </a:endParaRPr>
          </a:p>
        </p:txBody>
      </p:sp>
      <p:sp>
        <p:nvSpPr>
          <p:cNvPr id="1049424" name="正文"/>
          <p:cNvSpPr txBox="1"/>
          <p:nvPr>
            <p:custDataLst>
              <p:tags r:id="rId5"/>
            </p:custDataLst>
          </p:nvPr>
        </p:nvSpPr>
        <p:spPr>
          <a:xfrm>
            <a:off x="2408334" y="5255174"/>
            <a:ext cx="7368981" cy="97417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差异化策略：通过产品、价格、渠道、促销等方面的差异化，提高企业在市场中的竞争力</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https://d.book118.com/397001154103006043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_1" val="7"/>
  <p:tag name="KSO_WM_UNIT_FILL_FORE_SCHEMECOLOR_INDEX_1_BRIGHTNESS" val="0"/>
  <p:tag name="KSO_WM_UNIT_FILL_FORE_SCHEMECOLOR_INDEX_1_POS" val="0"/>
  <p:tag name="KSO_WM_UNIT_FILL_FORE_SCHEMECOLOR_INDEX_1_TRANS" val="1"/>
  <p:tag name="KSO_WM_UNIT_FILL_FORE_SCHEMECOLOR_INDEX_2" val="7"/>
  <p:tag name="KSO_WM_UNIT_FILL_FORE_SCHEMECOLOR_INDEX_2_BRIGHTNESS" val="0"/>
  <p:tag name="KSO_WM_UNIT_FILL_FORE_SCHEMECOLOR_INDEX_2_POS" val="0.5"/>
  <p:tag name="KSO_WM_UNIT_FILL_FORE_SCHEMECOLOR_INDEX_2_TRANS" val="0"/>
  <p:tag name="KSO_WM_UNIT_FILL_FORE_SCHEMECOLOR_INDEX_3" val="7"/>
  <p:tag name="KSO_WM_UNIT_FILL_FORE_SCHEMECOLOR_INDEX_3_BRIGHTNESS" val="0"/>
  <p:tag name="KSO_WM_UNIT_FILL_FORE_SCHEMECOLOR_INDEX_3_POS" val="1"/>
  <p:tag name="KSO_WM_UNIT_FILL_FORE_SCHEMECOLOR_INDEX_3_TRANS" val="1"/>
  <p:tag name="KSO_WM_UNIT_FILL_GRADIENT_ANGLE" val="180"/>
  <p:tag name="KSO_WM_UNIT_FILL_GRADIENT_DIRECTION" val="4"/>
  <p:tag name="KSO_WM_UNIT_FILL_GRADIENT_TYPE" val="0"/>
  <p:tag name="KSO_WM_UNIT_FILL_TYPE" val="3"/>
  <p:tag name="KSO_WM_UNIT_HIGHLIGHT" val="0"/>
  <p:tag name="KSO_WM_UNIT_ID" val="_3*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9.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Lst>
</file>

<file path=ppt/tags/tag8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3.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f*1"/>
  <p:tag name="KSO_WM_UNIT_INDEX" val="1"/>
  <p:tag name="KSO_WM_UNIT_LAYERLEVEL" val="1"/>
  <p:tag name="KSO_WM_UNIT_NOCLEAR" val="0"/>
  <p:tag name="KSO_WM_UNIT_PLACING_PICTURE_USER_VIEWPORT" val="{&quot;height&quot;:673,&quot;width&quot;:2652}"/>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SLIDE_CONTENT_AREA" val="{&quot;left&quot;:&quot;47.6&quot;,&quot;top&quot;:&quot;90.3&quot;,&quot;width&quot;:&quot;684.4&quot;,&quot;height&quot;:&quot;359.65&quot;}"/>
  <p:tag name="KSO_WM_SLIDE_ID" val="custom20230231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1"/>
  <p:tag name="KSO_WM_UNIT_INDEX" val="1_2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1"/>
  <p:tag name="KSO_WM_UNIT_INDEX" val="1_3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1"/>
  <p:tag name="KSO_WM_UNIT_INDEX" val="1_4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1_1"/>
  <p:tag name="KSO_WM_UNIT_INDEX" val="1_1_1"/>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2"/>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2"/>
  <p:tag name="KSO_WM_UNIT_INDEX" val="1_2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0"/>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2"/>
  <p:tag name="KSO_WM_UNIT_INDEX" val="1_3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8"/>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1"/>
  <p:tag name="KSO_WM_UNIT_INDEX" val="1_5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1"/>
  <p:tag name="KSO_WM_UNIT_INDEX" val="1_6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2"/>
  <p:tag name="KSO_WM_UNIT_INDEX" val="1_4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6"/>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2"/>
  <p:tag name="KSO_WM_UNIT_INDEX" val="1_5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4"/>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2"/>
  <p:tag name="KSO_WM_UNIT_INDEX" val="1_6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6_1"/>
  <p:tag name="KSO_WM_UNIT_INDEX" val="1_6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2"/>
</p:tagLst>
</file>

<file path=ppt/tags/tag107.xml><?xml version="1.0" encoding="utf-8"?>
<p:tagLst xmlns:p="http://schemas.openxmlformats.org/presentationml/2006/main">
  <p:tag name="KSO_WM_BEAUTIFY_FLAG" val="#wm#"/>
  <p:tag name="KSO_WM_DIAGRAM_GROUP_CODE" val="l1-1"/>
  <p:tag name="KSO_WM_SLIDE_DIAGTYPE" val="l"/>
  <p:tag name="KSO_WM_SLIDE_ID" val="custom20230231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0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0.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1_2"/>
  <p:tag name="KSO_WM_UNIT_INDEX" val="1_1_2"/>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1_1"/>
  <p:tag name="KSO_WM_UNIT_INDEX" val="1_1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i*1_2_2"/>
  <p:tag name="KSO_WM_UNIT_INDEX" val="1_2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1*l_h_i*1_2_1"/>
  <p:tag name="KSO_WM_UNIT_INDEX" val="1_2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1*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36"/>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7.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2"/>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39.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3"/>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90.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1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0D1053"/>
      </a:dk2>
      <a:lt2>
        <a:srgbClr val="F8F8FE"/>
      </a:lt2>
      <a:accent1>
        <a:srgbClr val="EB99FF"/>
      </a:accent1>
      <a:accent2>
        <a:srgbClr val="99C2FF"/>
      </a:accent2>
      <a:accent3>
        <a:srgbClr val="BDBFF4"/>
      </a:accent3>
      <a:accent4>
        <a:srgbClr val="CEF3FE"/>
      </a:accent4>
      <a:accent5>
        <a:srgbClr val="D3FCD0"/>
      </a:accent5>
      <a:accent6>
        <a:srgbClr val="F7FECE"/>
      </a:accent6>
      <a:hlink>
        <a:srgbClr val="0563C1"/>
      </a:hlink>
      <a:folHlink>
        <a:srgbClr val="954F72"/>
      </a:folHlink>
    </a:clrScheme>
    <a:fontScheme name="自定义 11">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MiSans Heavy</vt:lpstr>
      <vt:lpstr>MiSans</vt:lpstr>
      <vt:lpstr>Wingdings</vt:lpstr>
      <vt:lpstr>微软雅黑</vt:lpstr>
      <vt:lpstr>Calibri Light</vt:lpstr>
      <vt:lpstr>宋体</vt:lpstr>
      <vt:lpstr>Office Theme</vt:lpstr>
      <vt:lpstr>市场营销理论体系框架</vt:lpstr>
      <vt:lpstr>目录</vt:lpstr>
      <vt:lpstr>市场营销理论概述</vt:lpstr>
      <vt:lpstr>市场营销的定义与目的</vt:lpstr>
      <vt:lpstr>市场营销的核心概念</vt:lpstr>
      <vt:lpstr>市场营销理论的发展历程</vt:lpstr>
      <vt:lpstr>市场营销组合要素</vt:lpstr>
      <vt:lpstr>产品策略</vt:lpstr>
      <vt:lpstr>价格策略</vt:lpstr>
      <vt:lpstr>渠道策略</vt:lpstr>
      <vt:lpstr>促销策略</vt:lpstr>
      <vt:lpstr>市场细分与定位</vt:lpstr>
      <vt:lpstr>市场细分的概念与方法</vt:lpstr>
      <vt:lpstr>目标市场的选择与定位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2024-09-17T07:57:16.248</cp:lastPrinted>
  <dcterms:created xsi:type="dcterms:W3CDTF">2024-09-16T23:57:16Z</dcterms:created>
  <dcterms:modified xsi:type="dcterms:W3CDTF">2024-09-16T23:57:18Z</dcterms:modified>
</cp:coreProperties>
</file>