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F2D5F3-22FF-4F0F-B9ED-786A79FED0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039A63-826D-47D0-A605-962956E68A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C09522-6E42-4878-BEA8-D8C3F7AD8F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D90296-BCCA-417A-B0C5-E55D1D2DA1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27B48CB-7810-4543-9550-EB2780C034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5E71C6C-D84D-47AA-972D-587F1C8BC9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50801B2-BEAD-4426-8F9F-B6BC9CFB7B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D908B4-5B21-4C0B-8EC0-A5DC869662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5677BC-8629-4FE7-A689-1F567217EE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55ABAC-56B5-4257-9C09-78A98A1339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5BC87D-1A5B-4513-B24B-02D1CAE0C0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7001162035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美术通用课件民间美术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民间美术概述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民间美术的主要类型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民间美术的创作与表现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民间美术的保护与传承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民间美术概述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民间美术是一种源自民间的艺术形式，具有独特的风格和特点，反映了劳动人民的审美观念和生活方式。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间美术是由广大人民群众创作的艺术形式，包括绘画、雕塑、工艺美术等。它具有鲜明的民族特色和地方特色，形式多样，内容丰富，反映了劳动人民的日常生活和思想感情。民间美术的特点包括质朴、自然、生动、富有生活气息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民间美术的定义与特点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民间美术起源于古代农耕文化，随着社会的发展和文化的交流而不断演变。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间美术的起源可以追溯到古代的农耕文化，当时人们开始创造出各种具有象征意义的图案和造型，以表达对自然和神灵的敬畏和祈求。随着社会的发展和文化的交流，民间美术逐渐形成了各种流派和风格，传播到全国各地，成为中华民族文化的重要组成部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民间美术的起源与历史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民间美术具有独特的艺术价值和文化意义，是中华文化的重要组成部分。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间美术不仅具有审美价值，能够美化生活、陶冶情操，还有着深刻的文化内涵和历史价值。它反映了中华民族的传统价值观和文化特色，是传承中华文化的重要载体。同时，民间美术也是劳动人民智慧和创造力的结晶，具有很高的学术研究价值。保护和发展民间美术对于弘扬中华文化、传承民族精神、促进文化交流都具有重要意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民间美术的价值与意义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民间美术的主要类型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34865" y="4607506"/>
            <a:ext cx="273367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色彩鲜明：民间绘画的色彩鲜艳、明亮，对比强烈，常常使用象征性的颜色来表达特定的意义，如红色代表喜庆、吉祥。</a:t>
            </a:r>
          </a:p>
        </p:txBody>
      </p:sp>
      <p:sp>
        <p:nvSpPr>
          <p:cNvPr id="3" name="Freeform 3"/>
          <p:cNvSpPr/>
          <p:nvPr/>
        </p:nvSpPr>
        <p:spPr>
          <a:xfrm>
            <a:off x="826123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299856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757650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937158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410890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868684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048192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521924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979718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7159226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632959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090752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9270260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743992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0201787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739769" y="1358476"/>
            <a:ext cx="273367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形式多样：民间绘画的形式多样，包括年画、剪纸、皮影、刺绣等，每种形式都有其独特的艺术特点和表现手法。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612797" y="4607506"/>
            <a:ext cx="273367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题材广泛：民间绘画的题材广泛，包括神话传说、历史故事、民间习俗、风景名胜等，反映了人民群众的生活和情感。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390728" y="4569595"/>
            <a:ext cx="273367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民间绘画是民间美术的重要组成部分，以其独特的艺术风格和表现手法，展现了广大人民群众的审美观念和文化传统。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2501762" y="1358476"/>
            <a:ext cx="274320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· </a:t>
            </a:r>
          </a:p>
        </p:txBody>
      </p:sp>
      <p:cxnSp>
        <p:nvCxnSpPr>
          <p:cNvPr id="22" name="Connector 22"/>
          <p:cNvCxnSpPr/>
          <p:nvPr/>
        </p:nvCxnSpPr>
        <p:spPr>
          <a:xfrm flipH="1" flipV="1">
            <a:off x="1737012" y="2310619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3" name="AutoShape 23"/>
          <p:cNvSpPr/>
          <p:nvPr/>
        </p:nvSpPr>
        <p:spPr>
          <a:xfrm>
            <a:off x="1632675" y="3432283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1693635" y="349324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65618" y="1589062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1556577" y="1767642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7" name="Connector 27"/>
          <p:cNvCxnSpPr/>
          <p:nvPr/>
        </p:nvCxnSpPr>
        <p:spPr>
          <a:xfrm flipH="1" flipV="1">
            <a:off x="5978060" y="2327386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5873723" y="3412474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934683" y="347343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 flipV="1">
            <a:off x="10182152" y="2308178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10077815" y="3417650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10138775" y="3478610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624263" y="1589062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4" name="Connector 34"/>
          <p:cNvCxnSpPr/>
          <p:nvPr/>
        </p:nvCxnSpPr>
        <p:spPr>
          <a:xfrm flipH="1" flipV="1">
            <a:off x="3860239" y="3572081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5" name="AutoShape 35"/>
          <p:cNvSpPr/>
          <p:nvPr/>
        </p:nvSpPr>
        <p:spPr>
          <a:xfrm>
            <a:off x="3750497" y="3424680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3811457" y="3485640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7" name="Connector 37"/>
          <p:cNvCxnSpPr/>
          <p:nvPr/>
        </p:nvCxnSpPr>
        <p:spPr>
          <a:xfrm flipH="1" flipV="1">
            <a:off x="8108145" y="3558730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8" name="AutoShape 38"/>
          <p:cNvSpPr/>
          <p:nvPr/>
        </p:nvSpPr>
        <p:spPr>
          <a:xfrm>
            <a:off x="7998403" y="3424680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059363" y="3485640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3476652" y="4800180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736750" y="4800180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5773138" y="1740312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817145" y="1589062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9992364" y="1776887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3701728" y="5019600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7833655" y="4965413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7" name="Group 4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8" name="AutoShape 4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TextBox 6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民间绘画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· 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材料多样：民间雕塑使用的材料多种多样，包括木雕、石雕、陶塑、泥塑等，每种材料都有其独特的质感和表现力。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装饰性强：民间雕塑的装饰性强，常常采用浮雕、镂空等手法，使作品具有更加丰富的层次感和立体感。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造型独特：民间雕塑的造型独特，常常采用夸张、变形的手法，强调形象的象征意义和寓意。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民间雕塑以其朴实自然、生动逼真的艺术风格，展现了中国传统文化的独特魅力。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民间雕塑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民间工艺品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2" name="TextBox 42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实用性：民间工艺品注重实用性，与人民群众的日常生活紧密相关，如刺绣、编织、陶瓷等。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203200" lvl="0" indent="-203200" algn="l">
                <a:lnSpc>
                  <a:spcPct val="150000"/>
                </a:lnSpc>
                <a:buFont typeface="Arial"/>
                <a:buChar char="•"/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·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民间工艺品种类繁多，制作精美，具有很高的艺术价值和收藏价值。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地域特色：不同地区的民间工艺品具有不同的地域特色，反映了当地的文化传统和风俗习惯。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50" name="TextBox 5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材料选择：民间工艺品在材料选择上非常考究，注重材料的自然美和质感，如竹编、木雕等。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https://d.book118.com/397001162035006030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2024-09-01T18:16:57.383</cp:lastPrinted>
  <dcterms:created xsi:type="dcterms:W3CDTF">2024-09-01T10:16:57Z</dcterms:created>
  <dcterms:modified xsi:type="dcterms:W3CDTF">2024-09-01T10:16:59Z</dcterms:modified>
</cp:coreProperties>
</file>