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3FA6D-F11E-4AEE-81F5-E98043E99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F13DD-E68A-4EEE-9D89-E76ED4AD7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2F961-1787-41D7-A540-BFF6CF62E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D35CC-9DDC-48D1-9C47-0411D951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22D9D3-E588-4340-9135-E35F79404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05CA2A-5E16-4713-921A-CD211CF7F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C4A43-3193-4398-8CA4-095E467CB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FF0FD-C682-4243-B3C0-3601B28A5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273CE-95C3-45F0-A4B2-6E355A738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62DC3-4335-401A-926A-A7E4FC0F9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62750-1B45-4A37-A907-9A11D85CA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0210106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病情突变的常见原因和应对措施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应对措施制定与实施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预防措施及健康教育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病情突变是指在疾病发展过程中，患者的病情在短时间内出现急剧变化，包括病情恶化、并发症出现等。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变化的性质和严重程度，病情突变可分为急性突变和慢性突变。急性突变通常指病情在数小时或数天内迅速恶化，如急性心肌梗塞、脑卒中等；慢性突变则指病情在较长时间内逐渐加重或出现新的症状，如慢性阻塞性肺疾病患者的急性加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发病率及危害性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病情突变可能导致患者生命体征不稳定、器官功能受损、治疗难度增加等不良后果。严重的病情突变甚至可能危及患者生命。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病情突变的发病率因疾病种类、患者群体和治疗手段的不同而有所差异。一般来说，急重症患者的病情突变发生率较高。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防止病情进一步恶化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减少医疗成本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25" b="1912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688" b="1468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678" b="86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及时干预重要性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及时干预病情突变，采取有效治疗措施，可以防止病情进一步恶化，降低并发症和后遗症的发生风险。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对病情突变进行及时干预，有助于提高患者的治愈率和生活质量。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及时控制病情突变，可以减少因病情恶化而导致的额外医疗成本，减轻患者和社会的经济负担。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免疫系统异常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生理变化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内在因素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某些疾病具有家族聚集性，遗传因素可能导致病情突变。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免疫系统功能紊乱或低下，易导致病情恶化或突变。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心理压力、情绪波动等心理因素可能导致病情突变。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随着年龄的增长，生理机能发生变化，可能影响病情的稳定。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治疗不当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感染与并发症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外在诱因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不良的生活习惯，如饮食不规律、缺乏运动等，可能加重病情。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环境污染、气候变化等外部条件可能诱发病情突变。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感染其他病原体或出现并发症，可能导致原有病情突变。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药物使用不当、治疗方法不合适等可能导致病情反复或突变。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310" r="1831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235" r="1223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早期症状识别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可能是感染或炎症反应的信号。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突发、持续或加剧的疼痛，可能是病情恶化的表现。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呼吸急促、浅快，可能提示心肺功能异常。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嗜睡、昏迷等，可能反映中枢神经系统受损。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发热、寒战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液体出入量记录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体征监测及评估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定期测量体温、脉搏、呼吸、血压等生命体征。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观察患者尿量、引流量等，评估体液平衡状态。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评估患者意识水平、肌力、肌张力等神经系统表现。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使用疼痛评估工具，量化患者疼痛程度，为治疗提供依据。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辅助检查手段选择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血常规、尿常规、生化检查等，了解患者内环境及器官功能状况。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评估心脏电生理活动，发现心律失常等心脏问题。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X线、CT、MRI等，明确病变部位、性质及严重程度。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直接观察消化道、呼吸道等内部器官，进行诊断和治疗。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https://d.book118.com/397002101066006044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2024-09-18T21:41:18.014</cp:lastPrinted>
  <dcterms:created xsi:type="dcterms:W3CDTF">2024-09-18T13:41:18Z</dcterms:created>
  <dcterms:modified xsi:type="dcterms:W3CDTF">2024-09-18T13:41:20Z</dcterms:modified>
</cp:coreProperties>
</file>