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45C5-6BA8-4989-B752-55B0C1CA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E7FCA-61E6-4531-94E5-8987A5E2F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49A40-5D87-4592-91A4-BA92D1DF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1BCEE-64FA-4D0D-910D-34F2C20A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7A5B0-D35A-4BC0-95FD-4EE55FDB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1A000-A2AA-4A0A-8954-C708E8D8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FE158-D9D1-4663-BF54-AEBFAE2C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2DE98-C6F6-4CE8-8E7C-274DB3B96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D920C-C04E-4B37-8C1D-B02954FB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1FAAB-0AB4-4394-ABFD-D8D5BBC6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644D2-75CB-4B38-9BD2-86DAA034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32001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第三单元富有活力的运动会课件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运动会的组织和筹备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运动会的比赛项目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运动会的参与和观赏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运动会的成果和影响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运动会是一种由各种体育比赛组成的赛事，参赛者可以是个人、团队或整个国家/地区。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运动会起源于古希腊的奥林匹克运动会，如今已成为全球性的体育盛会，包括夏季和冬季奥运会。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运动会的定义和历史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奥运会、世界锦标赛、世界杯、洲际运动会等。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运动会是展示体育精神和竞技水平的舞台，也是促进国际交流与合作的平台。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运动会的种类和特点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通过运动会可以促进体育事业的发展，提高人们的身体素质和健康水平，培养团队协作和竞争意识。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运动会是展示国家综合实力和文明程度的窗口，也是促进国际友好交往和民间交流的重要渠道。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运动会的组织和筹备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建立运动会组织委员会，明确主席、副主席、秘书长等职位，分工负责各项工作。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根据各项任务的特点和要求，合理分配人力、物力和财力资源，确保各项筹备工作顺利进行。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根据参赛人员规模、地域分布和运动项目特点，合理设置比赛项目和组别。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制定详细的比赛日程表，明确比赛时间、地点、参赛人员等信息，确保比赛有序进行。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日程安排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赛事筹备和安排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场地设施和安全保障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场地选择与布置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选择合适的比赛场地，进行场地布置和设施安装，确保比赛顺利进行。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制定安全保障方案，配备安全人员和设备，确保比赛期间的安全。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通过各种渠道进行宣传推广，提高运动会的知名度和影响力。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发布志愿者招募信息，吸引志愿者参与运动会服务工作。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宣传推广和志愿者招募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运动会的比赛项目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100米赛跑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马拉松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田径项目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测试运动员的短跑能力，要求运动员在极短时间内达到最高速度。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测试运动员的长跑能力，要求运动员在长时间内保持稳定的速度。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测试运动员的跳跃距离，要求运动员跳出尽可能远的距离。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测试运动员的跳跃能力，要求运动员跳过一定高度的横杆而不触碰。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https://d.book118.com/397003200120006050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2024-09-23T05:15:40.905</cp:lastPrinted>
  <dcterms:created xsi:type="dcterms:W3CDTF">2024-09-22T21:15:40Z</dcterms:created>
  <dcterms:modified xsi:type="dcterms:W3CDTF">2024-09-22T21:15:43Z</dcterms:modified>
</cp:coreProperties>
</file>