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F09C7-8D4F-4AC1-B12E-260CDB8A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75C85-A3B3-4B3A-B116-79C7A20C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D5A8D-CBE7-4E7A-AA5E-C8E02C954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ABFD9-A5DB-43CC-B375-860E40BB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F07106-9D46-4C7B-BDBE-734F47C85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229B2-5EAB-44E3-98AD-61FBCB915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4CFA8-A43E-476A-BDAD-D3C695D4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0FC90-45ED-4205-A287-B7C15B65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ABCC4-C0A6-494B-8D26-A9DFDFD88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693A6-F014-407D-9D05-F7D051E7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420A4-FDA1-453C-8FA3-AB9B457B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041340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基护书讲解PPT\n## 1.护理基护书的概述与应用\n### 1.1护理基护书的定义与重要性\n### 1.2护理基护书的发展历程\n### 1.3护理基护书在实际护理工作中的应用\n## 2.护理基护书的基本内容\n### 2.1护理基护书的基本框架与结构\n### 2.2护理基护书中的理论知识体系\n### 2.3护理基护书中的实践技能操作\n## 3.护理基护书的学习方法\n### 3.1系统阅读与理解护理基护书\n### 3.2结合实际工作案例进行学习\n### 3.3定期复习与巩固护理基护书知识\n## 4.护理基护书在实际护理工作中的应用案例分析\n### 4.1护理基护书在基础护理中的应用\n### 4.2护理基护书在专科护理中的应用\n### 4.3护理基护书在护理管理中的应用\n## 5.护理基护书的发展趋势与展望\n### 5.1护理基护书的国际化发展趋势\n### 5.2护理基护书的个性化与差异化发展\n### 5.3护理基护书的创新与变革\n## 6.护理基护书学习与实践的互动环节\n### 6.1护理基护书学习中的问题与讨论\n### 6.2护理基护书实践中的经验与分享\n### 6.3护理基护书学习与实践的相互促进与提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护理基护书讲解PPT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护理基护书的概述与应用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护理基护书是护理专业的基础教材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涵盖护理理论、实践技能、职业道德等内容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为护理专业人员提供基本的知识和技能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护理基护书在护理教育中占有重要地位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是护理专业学生的基础课程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为学生提供从事护理工作的基本能力</a:t>
                </a:r>
                <a:endParaRPr/>
              </a:p>
            </p:txBody>
          </p:sp>
          <p:pic>
            <p:nvPicPr>
              <p:cNvPr id="2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护理基护书的学习对护理专业人员具有长期影响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奠定护理专业发展的基础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提高护理质量和患者满意度</a:t>
                </a:r>
                <a:endParaRPr/>
              </a:p>
            </p:txBody>
          </p:sp>
          <p:pic>
            <p:nvPicPr>
              <p:cNvPr id="2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护理基护书的定义与重要性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护理基护书的起源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随着护理专业的诞生而出现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最初的护理基护书主要关注护理实践和操作技能</a:t>
                </a:r>
                <a:endParaRPr/>
              </a:p>
            </p:txBody>
          </p:sp>
        </p:grpSp>
        <p:grpSp>
          <p:nvGrpSpPr>
            <p:cNvPr id="22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护理基护书的发展阶段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随着护理理论和技术的不断发展，护理基护书的内容逐渐丰富和完善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现代护理基护书不仅包括理论知识和实践技能，还涉及护理伦理、护理管理等方面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护理基护书的未来趋势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随着护理学科的发展，护理基护书将继续更新和完善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护理基护书将更加注重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</p:txBody>
          </p:sp>
        </p:grpSp>
      </p:grpSp>
      <p:pic>
        <p:nvPicPr>
          <p:cNvPr id="23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护理基护书的发展历程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护理基护书是护理工作的指导手册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提供护理操作和护理管理的基本指南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帮助护理人员应对各种临床情况和突发事件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护理基护书是护理专业人员的知识库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提供护理理论、实践技能、职业道德等方面的知识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帮助护理专业人员不断提高自己的专业水平</a:t>
                </a:r>
                <a:endParaRPr/>
              </a:p>
            </p:txBody>
          </p:sp>
        </p:grpSp>
        <p:grpSp>
          <p:nvGrpSpPr>
            <p:cNvPr id="24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护理基护书是护理教育的教材</a:t>
                </a:r>
                <a:endParaRPr/>
              </a:p>
            </p:txBody>
          </p:sp>
          <p:sp>
            <p:nvSpPr>
              <p:cNvPr id="2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为护理专业学生提供基础知识和技能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为护理教育提供教学资源和教学参考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护理基护书在实际护理工作中的应用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护理基护书的基本内容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护理基护书的基本框架与结构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护理基护书的基本框架包括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绪论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护理理论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护理技能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护理伦理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绪论介绍护理基护书的基本概念、学习目的和方法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护理理论阐述护理的基本概念、原理和原则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护理技能介绍护理操作的基本步骤和方法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护理管理介绍护理工作的组织、领导和控制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护理伦理探讨护理工作中的道德规范和价值观</a:t>
            </a:r>
            <a:endParaRPr/>
          </a:p>
        </p:txBody>
      </p:sp>
      <p:cxnSp>
        <p:nvCxnSpPr>
          <p:cNvPr id="25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护理基护书中的理论知识体系包括护理学基础、护理心理学、护理伦理学等部分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护理学基础介绍护理的基本概念、原理和原则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护理心理学探讨护理工作中的心理因素和护理干预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护理伦理学探讨护理工作中的道德规范和价值观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护理基护书中的理论知识体系还包括护理法律法规、护理质量标准等内容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护理法律法规介绍护理工作中的法律法规和规章制度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护理质量标准介绍护理工作的质量要求和评价标准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护理基护书中的理论知识体系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护理基护书中的实践技能操作包括基础护理技能、专科护理技能和急救护理技能等部分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基础护理技能介绍护理操作的基本步骤和方法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专科护理技能介绍各专科护理的操作技巧和方法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急救护理技能介绍急救情况下的护理操作和急救措施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护理基护书中的实践技能操作还包括护理器械和设备的使用、护理文件的书写等内容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护理器械和设备的使用介绍护理器械和设备的使用方法和注意事项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护理文件的书写介绍护理文件的书写要求和格式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护理基护书中的实践技能操作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护理基护书的学习方法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阅读绪论，明确学习目的和方法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阅读护理理论，掌握护理的基本概念、原理和原则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阅读护理技能，学习护理操作的基本步骤和方法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阅读护理管理，了解护理工作的组织、领导和控制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阅读护理伦理，探讨护理工作中的道德规范和价值观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系统阅读护理基护书，了解教材的基本框架和结构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理解护理学基础，掌握护理的基本概念、原理和原则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理解护理心理学，探讨护理工作中的心理因素和护理干预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理解护理伦理学，探讨护理工作中的道德规范和价值观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理解护理法律法规，了解护理工作中的法律法规和规章制度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理解护理质量标准，掌握护理工作的质量要求和评价标准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理解护理基护书的内容，形成自己的知识体系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系统阅读与理解护理基护书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分析基础护理案例，学习护理操作的基本步骤和方法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分析专科护理案例，学习各专科护理的操作技巧和方法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分析急救护理案例，学习急救情况下的护理操作和急救措施</a:t>
                </a:r>
                <a:endParaRPr/>
              </a:p>
            </p:txBody>
          </p:sp>
          <p:sp>
            <p:nvSpPr>
              <p:cNvPr id="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分析实际工作案例，了解护理基护书在临床实践中的应用</a:t>
                </a:r>
                <a:endParaRPr/>
              </a:p>
            </p:txBody>
          </p:sp>
          <p:sp>
            <p:nvSpPr>
              <p:cNvPr id="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运用护理学基础，解决临床实践中的问题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运用护理心理学，分析和干预患者的心理问题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运用护理伦理学，遵守护理工作中的道德规范和价值观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运用护理法律法规，遵守临床工作中的法律法规和规章制度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运用护理质量标准，评价护理工作的质量</a:t>
                </a:r>
                <a:endParaRPr/>
              </a:p>
            </p:txBody>
          </p:sp>
          <p:sp>
            <p:nvSpPr>
              <p:cNvPr id="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将护理基护书中的理论知识与实践相结合，提高护理工作能力</a:t>
                </a:r>
                <a:endParaRPr/>
              </a:p>
            </p:txBody>
          </p:sp>
          <p:sp>
            <p:nvSpPr>
              <p:cNvPr id="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结合实际工作案例进行学习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定期复习护理基护书，巩固所学知识</a:t>
                </a:r>
                <a:endParaRPr/>
              </a:p>
            </p:txBody>
          </p:sp>
          <p:sp>
            <p:nvSpPr>
              <p:cNvPr id="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定期阅读护理基护书，加深对教材内容的理解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制定复习计划，合理安排复习时间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参加护理基护书的学习小组，与他人分享学习经验和心得</a:t>
                </a:r>
                <a:endParaRPr/>
              </a:p>
            </p:txBody>
          </p:sp>
        </p:grpSp>
        <p:grpSp>
          <p:nvGrpSpPr>
            <p:cNvPr id="4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通过考试和评估，检验自己对护理基护书知识的掌握程度</a:t>
                </a:r>
                <a:endParaRPr/>
              </a:p>
            </p:txBody>
          </p:sp>
          <p:sp>
            <p:nvSpPr>
              <p:cNvPr id="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参加护理基护书的考试，检验自己的学习成果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接受护理基护书的评估，了解自己的学习进度和不足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根据考试和评估的结果，调整学习方法和计划</a:t>
                </a:r>
                <a:endParaRPr/>
              </a:p>
            </p:txBody>
          </p:sp>
          <p:sp>
            <p:nvSpPr>
              <p:cNvPr id="4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定期复习与巩固护理基护书知识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https://d.book118.com/397004134051006043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护理基护书讲解PPT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2024-09-17T02:10:05.914</cp:lastPrinted>
  <dcterms:created xsi:type="dcterms:W3CDTF">2024-09-16T18:10:05Z</dcterms:created>
  <dcterms:modified xsi:type="dcterms:W3CDTF">2024-09-16T18:10:07Z</dcterms:modified>
</cp:coreProperties>
</file>