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29A95-0C64-49C2-B744-E7A1A2882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748EF-8FC5-4868-8210-BE09BB772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497AA-0A20-43EC-99E0-54B1FE922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C6585-C23A-4FA1-AE91-204105D3A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2A2E14-D5CA-411F-8ED4-E6A4EC793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EAC2EE-61E2-46F3-BEF8-9436454C0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C9E078-7FA0-47CE-A8B8-56CDC777F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D6E4D-BDA1-4F9F-94F9-4695E4BE2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BB127-D7BD-4A4E-8987-43707AF46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4DAC1-38F7-4841-8FB6-D073FE5ED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56EE5-3D93-4D89-94FD-36E3BB752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0612001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护理服务能力提升汇报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护理服务能力提升策略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实施成果与效果评估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未来展望与持续改进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当前护理服务行业的发展状况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随着社会老龄化加剧，人们对护理服务的需求日益增长，同时对护理服务的质量也提出了更高的要求。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护理服务能力提升的必要性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为了满足日益增长的需求，提高护理服务质量，必须提升护理服务能力。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88" r="2418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通过本次汇报，旨在分享护理服务能力提升的经验和成果，探讨进一步提升护理服务能力的路径和方法。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提升护理服务能力对于满足社会需求、提高服务质量、促进护理服务行业的发展具有重要意义。同时，也有助于提高患者的满意度和信任度，增强护理服务机构的竞争力。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目前，我国护理人员数量相对充足，能够满足基本医疗需求。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292" r="20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近年来，随着医疗技术的进步和护理理念的更新，护理服务质量得到了显著提升。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护理服务范围不断扩大，涵盖了临床护理、社区护理、康复护理等多个领域。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当前护理服务能力概况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护理服务存在的问题与挑战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护理人员素质参差不齐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部分护理人员专业技能和素质有待提高，影响了护理服务的质量和效率。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护理服务供需失衡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随着人口老龄化和慢性病患者的增加，护理服务需求不断增长，而现有护理人员数量和服务能力仍显不足。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护理服务体系不完善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护理服务体系在协调、管理、监督等方面仍存在不完善之处，需要进一步加强建设和优化。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护理服务能力提升策略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组织定期的护理技能培训，提高护理人员的专业知识和技能水平。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鼓励护理人员参加继续教育课程，以更新知识和掌握新技术。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继续教育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对培训和教育效果进行评估，确保培训成果的有效性。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对现有护理流程进行分析，找出存在的问题和瓶颈。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针对问题制定改进措施，优化护理流程，提高工作效率。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确保优化后的流程得到有效实施，并对实施效果进行监督。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流程实施与监督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护理流程优化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https://d.book118.com/397006120011006052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2024-09-25T10:32:33.840</cp:lastPrinted>
  <dcterms:created xsi:type="dcterms:W3CDTF">2024-09-25T02:32:33Z</dcterms:created>
  <dcterms:modified xsi:type="dcterms:W3CDTF">2024-09-25T02:32:36Z</dcterms:modified>
</cp:coreProperties>
</file>