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215A98-C81A-4DC0-ADD4-4450C608F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BEBFC5-94C2-4781-9EF1-FE2278125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54886F-E3C1-4B40-BE1F-7BD5BA63E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487A55-606B-42E7-9548-87E4B577E9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C87CC2-FDDB-4F89-8224-43B9F1E0BF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DB21CC-69A2-4E49-AC1A-35CD2CE97E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E59CA1-6872-4CF3-9252-965BAF8453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FB6665-A63B-4051-AE2C-47ABA3DD93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073647-497C-47F3-B5CD-A29FD2F594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CCCDFA-CEDF-431D-AFFE-3D9E402AC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219B9A-1FD3-4C23-813F-A8B626F4E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01101113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售后服务中的知识库管理和信息共享</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信息共享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知识库管理与信息共享在售后服务中的应用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面临的挑战与解决方案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售后服务是企业与客户关系的重要组成部分，对于提升客户满意度和忠诚度具有重要作用。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随着互联网和信息技术的发展，客户对售后服务的需求和期望不断提高，要求企业能够提供更加便捷、高效、个性化的服务。</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1709" b="1170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知识库管理和信息共享是提高售后服务质量和效率的重要手段，有助于企业更好地满足客户需求，提升市场竞争力。</a:t>
            </a:r>
          </a:p>
        </p:txBody>
      </p:sp>
      <p:pic>
        <p:nvPicPr>
          <p:cNvPr id="10" name="Picture 10"/>
          <p:cNvPicPr>
            <a:picLocks noChangeAspect="1"/>
          </p:cNvPicPr>
          <p:nvPr/>
        </p:nvPicPr>
        <p:blipFill>
          <a:blip r:embed="rId4"/>
          <a:srcRect t="5038" b="50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通过知识库管理和信息共享，售后服务人员可以快速获取所需的产品、技术和服务信息，提高服务响应速度。</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提高服务响应速度</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知识库中的经验和案例可以帮助售后服务人员更好地理解和解决客户问题，提高服务质量和客户满意度。</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提升服务质量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通过信息共享和交流，企业可以不断积累和完善售后服务经验和技术，推动服务创新和改进。</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促进服务创新</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知识库管理和信息共享可以提高售后服务效率，减少不必要的沟通和协调成本，降低服务成本。</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降低服务成本</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知识库管理和信息共享在售后服务中的重要性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标准化和规范化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制定统一的知识录入、存储和呈现标准，确保知识的准确性和一致性。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建立知识库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收集、整理各种与售后服务相关的知识、经验和案例，形成系统化的知识库。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知识分类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根据知识的性质、领域、重要性等进行分类，如产品知识、维修技能、客户沟通等。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知识库的建立与分类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定期更新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根据产品升级、市场变化等情况，定期更新知识库内容，保持其时效性。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知识审核</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设立专门的审核机制，对新录入和修改的知识进行审核，确保知识的正确性和权威性。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用户反馈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鼓励用户在使用过程中提供反馈，及时发现并修正知识库中的错误和不足。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知识库的更新与维护</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75" r="153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访问权限控制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设置严格的访问权限，确保只有授权人员才能访问和使用知识库。</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数据加密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对存储在知识库中的敏感信息进行加密处理，防止数据泄露。</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备份与恢复</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定期对知识库进行备份，并制定应急恢复计划，确保在意外情况下能够及时恢复数据。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知识库的安全与保密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信息共享</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81" r="324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403" r="3040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确保共享的信息准确、完整，避免误导和混淆。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准确性</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确保信息在第一时间被共享，以便相关人员快速响应。</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及时性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信息共享的原则与机制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信息共享的原则与机制</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安全性：确保信息共享过程中的数据安全和隐私保护。</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信息共享的原则与机制</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机制</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制定信息共享政策和流程，明确各部门和人员的职责和权限。</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建立信息共享平台，实现信息的集中管理和统一发布。</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定期评估信息共享的效果，不断优化和改进共享机制。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通过企业内部网络实现信息的快速传递和共享。</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利用云服务提供商的平台，实现跨地域、跨部门的信息共享。</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信息共享的平台与工具</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云服务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企业内部网络</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通过知识库管理系统实现知识的分类、存储和共享。</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知识库管理系统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即时通讯工具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数据可视化工具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利用即时通讯工具实现实时沟通和信息共享。</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通过数据可视化工具将复杂数据转化为直观图表，便于理解和共享。</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信息共享的平台与工具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信息共享的效果与评估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提高工作效率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通过信息共享，减少重复工作和沟通成本，提高工作效率。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提升服务质量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确保售后服务人员能够及时获取所需信息，提供更优质的服务。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信息共享的效果与评估</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如信息共享的及时性、准确性、完整性等。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制定评估指标</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从售后服务人员和客户处收集关于信息共享效果的反馈。</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定期收集反馈</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对收集到的数据进行深入分析，找出问题并提出改进措施。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分析评估结果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信息共享的效果与评估</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知识库管理与信息共享在售后服务中的应用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https://d.book118.com/397011011132006042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2024-09-16T03:08:55.432</cp:lastPrinted>
  <dcterms:created xsi:type="dcterms:W3CDTF">2024-09-15T19:08:55Z</dcterms:created>
  <dcterms:modified xsi:type="dcterms:W3CDTF">2024-09-15T19:08:57Z</dcterms:modified>
</cp:coreProperties>
</file>