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Relationship Id="rId4" Type="http://schemas.openxmlformats.org/officeDocument/2006/relationships/image" Target="../media/image6.wmf" /><Relationship Id="rId5" Type="http://schemas.openxmlformats.org/officeDocument/2006/relationships/image" Target="../media/image7.wmf" /><Relationship Id="rId6" Type="http://schemas.openxmlformats.org/officeDocument/2006/relationships/image" Target="../media/image8.wmf" /><Relationship Id="rId7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10" Type="http://schemas.openxmlformats.org/officeDocument/2006/relationships/image" Target="../media/image7.wmf" /><Relationship Id="rId11" Type="http://schemas.openxmlformats.org/officeDocument/2006/relationships/image" Target="../media/image19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Relationship Id="rId5" Type="http://schemas.openxmlformats.org/officeDocument/2006/relationships/image" Target="../media/image14.wmf" /><Relationship Id="rId6" Type="http://schemas.openxmlformats.org/officeDocument/2006/relationships/image" Target="../media/image15.wmf" /><Relationship Id="rId7" Type="http://schemas.openxmlformats.org/officeDocument/2006/relationships/image" Target="../media/image16.wmf" /><Relationship Id="rId8" Type="http://schemas.openxmlformats.org/officeDocument/2006/relationships/image" Target="../media/image17.wmf" /><Relationship Id="rId9" Type="http://schemas.openxmlformats.org/officeDocument/2006/relationships/image" Target="../media/image18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10" Type="http://schemas.openxmlformats.org/officeDocument/2006/relationships/image" Target="../media/image21.wmf" /><Relationship Id="rId11" Type="http://schemas.openxmlformats.org/officeDocument/2006/relationships/image" Target="../media/image22.wmf" /><Relationship Id="rId12" Type="http://schemas.openxmlformats.org/officeDocument/2006/relationships/image" Target="../media/image23.wmf" /><Relationship Id="rId2" Type="http://schemas.openxmlformats.org/officeDocument/2006/relationships/image" Target="../media/image16.wmf" /><Relationship Id="rId3" Type="http://schemas.openxmlformats.org/officeDocument/2006/relationships/image" Target="../media/image17.wmf" /><Relationship Id="rId4" Type="http://schemas.openxmlformats.org/officeDocument/2006/relationships/image" Target="../media/image11.wmf" /><Relationship Id="rId5" Type="http://schemas.openxmlformats.org/officeDocument/2006/relationships/image" Target="../media/image12.wmf" /><Relationship Id="rId6" Type="http://schemas.openxmlformats.org/officeDocument/2006/relationships/image" Target="../media/image14.wmf" /><Relationship Id="rId7" Type="http://schemas.openxmlformats.org/officeDocument/2006/relationships/image" Target="../media/image18.wmf" /><Relationship Id="rId8" Type="http://schemas.openxmlformats.org/officeDocument/2006/relationships/image" Target="../media/image7.wmf" /><Relationship Id="rId9" Type="http://schemas.openxmlformats.org/officeDocument/2006/relationships/image" Target="../media/image1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10" Type="http://schemas.openxmlformats.org/officeDocument/2006/relationships/image" Target="../media/image31.wmf" /><Relationship Id="rId11" Type="http://schemas.openxmlformats.org/officeDocument/2006/relationships/image" Target="../media/image32.wmf" /><Relationship Id="rId12" Type="http://schemas.openxmlformats.org/officeDocument/2006/relationships/image" Target="../media/image33.wmf" /><Relationship Id="rId13" Type="http://schemas.openxmlformats.org/officeDocument/2006/relationships/image" Target="../media/image34.wmf" /><Relationship Id="rId14" Type="http://schemas.openxmlformats.org/officeDocument/2006/relationships/image" Target="../media/image35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Relationship Id="rId4" Type="http://schemas.openxmlformats.org/officeDocument/2006/relationships/image" Target="../media/image11.wmf" /><Relationship Id="rId5" Type="http://schemas.openxmlformats.org/officeDocument/2006/relationships/image" Target="../media/image26.wmf" /><Relationship Id="rId6" Type="http://schemas.openxmlformats.org/officeDocument/2006/relationships/image" Target="../media/image27.wmf" /><Relationship Id="rId7" Type="http://schemas.openxmlformats.org/officeDocument/2006/relationships/image" Target="../media/image28.wmf" /><Relationship Id="rId8" Type="http://schemas.openxmlformats.org/officeDocument/2006/relationships/image" Target="../media/image29.wmf" /><Relationship Id="rId9" Type="http://schemas.openxmlformats.org/officeDocument/2006/relationships/image" Target="../media/image30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wmf" /><Relationship Id="rId10" Type="http://schemas.openxmlformats.org/officeDocument/2006/relationships/image" Target="../media/image41.wmf" /><Relationship Id="rId11" Type="http://schemas.openxmlformats.org/officeDocument/2006/relationships/image" Target="../media/image7.wmf" /><Relationship Id="rId12" Type="http://schemas.openxmlformats.org/officeDocument/2006/relationships/image" Target="../media/image42.wmf" /><Relationship Id="rId13" Type="http://schemas.openxmlformats.org/officeDocument/2006/relationships/image" Target="../media/image43.wmf" /><Relationship Id="rId2" Type="http://schemas.openxmlformats.org/officeDocument/2006/relationships/image" Target="../media/image37.wmf" /><Relationship Id="rId3" Type="http://schemas.openxmlformats.org/officeDocument/2006/relationships/image" Target="../media/image11.wmf" /><Relationship Id="rId4" Type="http://schemas.openxmlformats.org/officeDocument/2006/relationships/image" Target="../media/image12.wmf" /><Relationship Id="rId5" Type="http://schemas.openxmlformats.org/officeDocument/2006/relationships/image" Target="../media/image13.wmf" /><Relationship Id="rId6" Type="http://schemas.openxmlformats.org/officeDocument/2006/relationships/image" Target="../media/image14.wmf" /><Relationship Id="rId7" Type="http://schemas.openxmlformats.org/officeDocument/2006/relationships/image" Target="../media/image38.wmf" /><Relationship Id="rId8" Type="http://schemas.openxmlformats.org/officeDocument/2006/relationships/image" Target="../media/image39.wmf" /><Relationship Id="rId9" Type="http://schemas.openxmlformats.org/officeDocument/2006/relationships/image" Target="../media/image40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wmf" /><Relationship Id="rId10" Type="http://schemas.openxmlformats.org/officeDocument/2006/relationships/image" Target="../media/image45.wmf" /><Relationship Id="rId11" Type="http://schemas.openxmlformats.org/officeDocument/2006/relationships/image" Target="../media/image46.wmf" /><Relationship Id="rId12" Type="http://schemas.openxmlformats.org/officeDocument/2006/relationships/image" Target="../media/image47.wmf" /><Relationship Id="rId13" Type="http://schemas.openxmlformats.org/officeDocument/2006/relationships/image" Target="../media/image48.wmf" /><Relationship Id="rId14" Type="http://schemas.openxmlformats.org/officeDocument/2006/relationships/image" Target="../media/image49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4.wmf" /><Relationship Id="rId5" Type="http://schemas.openxmlformats.org/officeDocument/2006/relationships/image" Target="../media/image41.wmf" /><Relationship Id="rId6" Type="http://schemas.openxmlformats.org/officeDocument/2006/relationships/image" Target="../media/image7.wmf" /><Relationship Id="rId7" Type="http://schemas.openxmlformats.org/officeDocument/2006/relationships/image" Target="../media/image42.wmf" /><Relationship Id="rId8" Type="http://schemas.openxmlformats.org/officeDocument/2006/relationships/image" Target="../media/image43.wmf" /><Relationship Id="rId9" Type="http://schemas.openxmlformats.org/officeDocument/2006/relationships/image" Target="../media/image44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0.wmf" /><Relationship Id="rId10" Type="http://schemas.openxmlformats.org/officeDocument/2006/relationships/image" Target="../media/image56.wmf" /><Relationship Id="rId2" Type="http://schemas.openxmlformats.org/officeDocument/2006/relationships/image" Target="../media/image51.wmf" /><Relationship Id="rId3" Type="http://schemas.openxmlformats.org/officeDocument/2006/relationships/image" Target="../media/image52.wmf" /><Relationship Id="rId4" Type="http://schemas.openxmlformats.org/officeDocument/2006/relationships/image" Target="../media/image53.wmf" /><Relationship Id="rId5" Type="http://schemas.openxmlformats.org/officeDocument/2006/relationships/image" Target="../media/image11.wmf" /><Relationship Id="rId6" Type="http://schemas.openxmlformats.org/officeDocument/2006/relationships/image" Target="../media/image12.wmf" /><Relationship Id="rId7" Type="http://schemas.openxmlformats.org/officeDocument/2006/relationships/image" Target="../media/image13.wmf" /><Relationship Id="rId8" Type="http://schemas.openxmlformats.org/officeDocument/2006/relationships/image" Target="../media/image14.wmf" /><Relationship Id="rId9" Type="http://schemas.openxmlformats.org/officeDocument/2006/relationships/image" Target="../media/image55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10" Type="http://schemas.openxmlformats.org/officeDocument/2006/relationships/image" Target="../media/image60.wmf" /><Relationship Id="rId11" Type="http://schemas.openxmlformats.org/officeDocument/2006/relationships/image" Target="../media/image7.wmf" /><Relationship Id="rId12" Type="http://schemas.openxmlformats.org/officeDocument/2006/relationships/image" Target="../media/image61.wmf" /><Relationship Id="rId13" Type="http://schemas.openxmlformats.org/officeDocument/2006/relationships/image" Target="../media/image62.wmf" /><Relationship Id="rId14" Type="http://schemas.openxmlformats.org/officeDocument/2006/relationships/image" Target="../media/image63.wmf" /><Relationship Id="rId15" Type="http://schemas.openxmlformats.org/officeDocument/2006/relationships/image" Target="../media/image64.wmf" /><Relationship Id="rId16" Type="http://schemas.openxmlformats.org/officeDocument/2006/relationships/image" Target="../media/image65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55.wmf" /><Relationship Id="rId6" Type="http://schemas.openxmlformats.org/officeDocument/2006/relationships/image" Target="../media/image56.wmf" /><Relationship Id="rId7" Type="http://schemas.openxmlformats.org/officeDocument/2006/relationships/image" Target="../media/image57.wmf" /><Relationship Id="rId8" Type="http://schemas.openxmlformats.org/officeDocument/2006/relationships/image" Target="../media/image58.wmf" /><Relationship Id="rId9" Type="http://schemas.openxmlformats.org/officeDocument/2006/relationships/image" Target="../media/image59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61794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2F821194-2555-44E8-837B-9EA7EC618FB3}" type="header">
              <a:rPr sz="1200"/>
              <a:t>*</a:t>
            </a:fld>
            <a:endParaRPr sz="1200"/>
          </a:p>
        </p:txBody>
      </p:sp>
      <p:sp>
        <p:nvSpPr>
          <p:cNvPr id="161795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7D3C385F-7EEB-4CED-849F-BE8C3E606B6D}" type="datetime1">
              <a:rPr sz="1200"/>
              <a:t>*</a:t>
            </a:fld>
            <a:endParaRPr sz="1200"/>
          </a:p>
        </p:txBody>
      </p:sp>
      <p:sp>
        <p:nvSpPr>
          <p:cNvPr id="161796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161797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61798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E84C0619-0FF4-44A3-84AE-82CF756BEE8A}" type="footer">
              <a:rPr sz="1200"/>
              <a:t>*</a:t>
            </a:fld>
            <a:endParaRPr sz="1200"/>
          </a:p>
        </p:txBody>
      </p:sp>
      <p:sp>
        <p:nvSpPr>
          <p:cNvPr id="161799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DAD78B59-D476-40BA-9EA0-2CB1956E768B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由立体对称性，所求立</a:t>
            </a:r>
          </a:p>
          <a:p>
            <a:r>
              <a:t>体体积    V = 4V1 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立体在第一卦限部分能够看</a:t>
            </a:r>
          </a:p>
          <a:p>
            <a:r>
              <a:t>成是一个曲顶柱体，它曲</a:t>
            </a:r>
          </a:p>
          <a:p>
            <a:r>
              <a:t>顶为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23324-1FBD-411C-ACBC-F8C25668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FC93-7279-4DD3-B297-E33D11D4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812D-15B5-4D69-BBC0-3ED656CD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6EE50-91CA-424E-94BD-D9F938AB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7F764-E5BA-465E-A064-4113261C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3CF33-0F61-4034-80B6-59F3EB04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C8C500-D770-42B7-AC2D-8367AE74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DDC9C-85E5-43AD-ACD5-53B255B9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A14DE-8416-4D88-9BC8-0256A419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5226F-6946-4CC7-831B-FA29C2AF2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C5A8-1B91-438B-8B90-565064589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/>
      <p:sp>
        <p:nvSpPr>
          <p:cNvPr id="558082" name=""/>
          <p:cNvSpPr/>
          <p:nvPr>
            <p:ph type="ctrTitle" sz="quarter"/>
          </p:nvPr>
        </p:nvSpPr>
        <p:spPr>
          <a:xfrm>
            <a:off x="685800" y="1676400"/>
            <a:ext cx="7772400" cy="1828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58083" name="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558084" name=""/>
          <p:cNvSpPr/>
          <p:nvPr>
            <p:ph type="dt" sz="quarter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58085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46653432-5349-4A7B-8FC7-6099986B3E8C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58086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1A249D42-DCB3-4BF8-BC9E-F9CE9CD7EFC6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0AC7533-C71F-4333-9A6B-404AE90E41CC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BFC4469A-DE7B-45B8-9EA3-0DABF7399471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7363194-66C9-4921-B7C9-9423B5E51276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jpe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5">
            <a:duotone>
              <a:schemeClr val="bg1"/>
              <a:srgbClr val="FFFFFF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557058" name=""/>
          <p:cNvSpPr/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57059" name=""/>
          <p:cNvSpPr/>
          <p:nvPr>
            <p:ph type="body" idx="1"/>
          </p:nvPr>
        </p:nvSpPr>
        <p:spPr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57060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57061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E237445B-6B05-4EAD-BA56-DB6BB58299D2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57062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1DEB085-8954-4000-94E8-AF200252FA7D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6.wmf" /><Relationship Id="rId11" Type="http://schemas.openxmlformats.org/officeDocument/2006/relationships/oleObject" Target="../embeddings/oleObject5.bin" TargetMode="Internal" /><Relationship Id="rId12" Type="http://schemas.openxmlformats.org/officeDocument/2006/relationships/image" Target="../media/image7.wmf" /><Relationship Id="rId13" Type="http://schemas.openxmlformats.org/officeDocument/2006/relationships/oleObject" Target="../embeddings/oleObject6.bin" TargetMode="Internal" /><Relationship Id="rId14" Type="http://schemas.openxmlformats.org/officeDocument/2006/relationships/image" Target="../media/image8.wmf" /><Relationship Id="rId15" Type="http://schemas.openxmlformats.org/officeDocument/2006/relationships/oleObject" Target="../embeddings/oleObject7.bin" TargetMode="Internal" /><Relationship Id="rId16" Type="http://schemas.openxmlformats.org/officeDocument/2006/relationships/image" Target="../media/image9.wmf" /><Relationship Id="rId17" Type="http://schemas.openxmlformats.org/officeDocument/2006/relationships/vmlDrawing" Target="../drawings/vmlDrawing1.v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4.wmf" /><Relationship Id="rId7" Type="http://schemas.openxmlformats.org/officeDocument/2006/relationships/oleObject" Target="../embeddings/oleObject3.bin" TargetMode="Internal" /><Relationship Id="rId8" Type="http://schemas.openxmlformats.org/officeDocument/2006/relationships/image" Target="../media/image5.wmf" /><Relationship Id="rId9" Type="http://schemas.openxmlformats.org/officeDocument/2006/relationships/oleObject" Target="../embeddings/oleObject4.bin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3.wmf" /><Relationship Id="rId11" Type="http://schemas.openxmlformats.org/officeDocument/2006/relationships/oleObject" Target="../embeddings/oleObject12.bin" TargetMode="Internal" /><Relationship Id="rId12" Type="http://schemas.openxmlformats.org/officeDocument/2006/relationships/image" Target="../media/image14.wmf" /><Relationship Id="rId13" Type="http://schemas.openxmlformats.org/officeDocument/2006/relationships/oleObject" Target="../embeddings/oleObject13.bin" TargetMode="Internal" /><Relationship Id="rId14" Type="http://schemas.openxmlformats.org/officeDocument/2006/relationships/image" Target="../media/image15.wmf" /><Relationship Id="rId15" Type="http://schemas.openxmlformats.org/officeDocument/2006/relationships/oleObject" Target="../embeddings/oleObject14.bin" TargetMode="Internal" /><Relationship Id="rId16" Type="http://schemas.openxmlformats.org/officeDocument/2006/relationships/image" Target="../media/image16.wmf" /><Relationship Id="rId17" Type="http://schemas.openxmlformats.org/officeDocument/2006/relationships/oleObject" Target="../embeddings/oleObject15.bin" TargetMode="Internal" /><Relationship Id="rId18" Type="http://schemas.openxmlformats.org/officeDocument/2006/relationships/image" Target="../media/image17.wmf" /><Relationship Id="rId19" Type="http://schemas.openxmlformats.org/officeDocument/2006/relationships/oleObject" Target="../embeddings/oleObject16.bin" TargetMode="Internal" /><Relationship Id="rId2" Type="http://schemas.openxmlformats.org/officeDocument/2006/relationships/notesSlide" Target="../notesSlides/notesSlide4.xml" /><Relationship Id="rId20" Type="http://schemas.openxmlformats.org/officeDocument/2006/relationships/oleObject" Target="../embeddings/oleObject17.bin" TargetMode="Internal" /><Relationship Id="rId21" Type="http://schemas.openxmlformats.org/officeDocument/2006/relationships/oleObject" Target="../embeddings/oleObject18.bin" TargetMode="Internal" /><Relationship Id="rId22" Type="http://schemas.openxmlformats.org/officeDocument/2006/relationships/oleObject" Target="../embeddings/oleObject19.bin" TargetMode="Internal" /><Relationship Id="rId23" Type="http://schemas.openxmlformats.org/officeDocument/2006/relationships/oleObject" Target="../embeddings/oleObject20.bin" TargetMode="Internal" /><Relationship Id="rId24" Type="http://schemas.openxmlformats.org/officeDocument/2006/relationships/oleObject" Target="../embeddings/oleObject21.bin" TargetMode="Internal" /><Relationship Id="rId25" Type="http://schemas.openxmlformats.org/officeDocument/2006/relationships/oleObject" Target="../embeddings/oleObject22.bin" TargetMode="Internal" /><Relationship Id="rId26" Type="http://schemas.openxmlformats.org/officeDocument/2006/relationships/oleObject" Target="../embeddings/oleObject23.bin" TargetMode="Internal" /><Relationship Id="rId27" Type="http://schemas.openxmlformats.org/officeDocument/2006/relationships/oleObject" Target="../embeddings/oleObject24.bin" TargetMode="Internal" /><Relationship Id="rId28" Type="http://schemas.openxmlformats.org/officeDocument/2006/relationships/oleObject" Target="../embeddings/oleObject25.bin" TargetMode="Internal" /><Relationship Id="rId29" Type="http://schemas.openxmlformats.org/officeDocument/2006/relationships/oleObject" Target="../embeddings/oleObject26.bin" TargetMode="Internal" /><Relationship Id="rId3" Type="http://schemas.openxmlformats.org/officeDocument/2006/relationships/oleObject" Target="../embeddings/oleObject8.bin" TargetMode="Internal" /><Relationship Id="rId30" Type="http://schemas.openxmlformats.org/officeDocument/2006/relationships/oleObject" Target="../embeddings/oleObject27.bin" TargetMode="Internal" /><Relationship Id="rId31" Type="http://schemas.openxmlformats.org/officeDocument/2006/relationships/oleObject" Target="../embeddings/oleObject28.bin" TargetMode="Internal" /><Relationship Id="rId32" Type="http://schemas.openxmlformats.org/officeDocument/2006/relationships/image" Target="../media/image18.wmf" /><Relationship Id="rId33" Type="http://schemas.openxmlformats.org/officeDocument/2006/relationships/oleObject" Target="../embeddings/oleObject29.bin" TargetMode="Internal" /><Relationship Id="rId34" Type="http://schemas.openxmlformats.org/officeDocument/2006/relationships/image" Target="../media/image7.wmf" /><Relationship Id="rId35" Type="http://schemas.openxmlformats.org/officeDocument/2006/relationships/oleObject" Target="../embeddings/oleObject30.bin" TargetMode="Internal" /><Relationship Id="rId36" Type="http://schemas.openxmlformats.org/officeDocument/2006/relationships/image" Target="../media/image19.wmf" /><Relationship Id="rId37" Type="http://schemas.openxmlformats.org/officeDocument/2006/relationships/vmlDrawing" Target="../drawings/vmlDrawing2.vml" /><Relationship Id="rId4" Type="http://schemas.openxmlformats.org/officeDocument/2006/relationships/image" Target="../media/image10.wmf" /><Relationship Id="rId5" Type="http://schemas.openxmlformats.org/officeDocument/2006/relationships/oleObject" Target="../embeddings/oleObject9.bin" TargetMode="Internal" /><Relationship Id="rId6" Type="http://schemas.openxmlformats.org/officeDocument/2006/relationships/image" Target="../media/image11.wmf" /><Relationship Id="rId7" Type="http://schemas.openxmlformats.org/officeDocument/2006/relationships/oleObject" Target="../embeddings/oleObject10.bin" TargetMode="Internal" /><Relationship Id="rId8" Type="http://schemas.openxmlformats.org/officeDocument/2006/relationships/image" Target="../media/image12.wmf" /><Relationship Id="rId9" Type="http://schemas.openxmlformats.org/officeDocument/2006/relationships/oleObject" Target="../embeddings/oleObject11.bin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1.wmf" /><Relationship Id="rId11" Type="http://schemas.openxmlformats.org/officeDocument/2006/relationships/oleObject" Target="../embeddings/oleObject35.bin" TargetMode="Internal" /><Relationship Id="rId12" Type="http://schemas.openxmlformats.org/officeDocument/2006/relationships/image" Target="../media/image12.wmf" /><Relationship Id="rId13" Type="http://schemas.openxmlformats.org/officeDocument/2006/relationships/oleObject" Target="../embeddings/oleObject36.bin" TargetMode="Internal" /><Relationship Id="rId14" Type="http://schemas.openxmlformats.org/officeDocument/2006/relationships/image" Target="../media/image14.wmf" /><Relationship Id="rId15" Type="http://schemas.openxmlformats.org/officeDocument/2006/relationships/oleObject" Target="../embeddings/oleObject37.bin" TargetMode="Internal" /><Relationship Id="rId16" Type="http://schemas.openxmlformats.org/officeDocument/2006/relationships/image" Target="../media/image18.wmf" /><Relationship Id="rId17" Type="http://schemas.openxmlformats.org/officeDocument/2006/relationships/oleObject" Target="../embeddings/oleObject38.bin" TargetMode="Internal" /><Relationship Id="rId18" Type="http://schemas.openxmlformats.org/officeDocument/2006/relationships/image" Target="../media/image7.wmf" /><Relationship Id="rId19" Type="http://schemas.openxmlformats.org/officeDocument/2006/relationships/oleObject" Target="../embeddings/oleObject39.bin" TargetMode="Internal" /><Relationship Id="rId2" Type="http://schemas.openxmlformats.org/officeDocument/2006/relationships/notesSlide" Target="../notesSlides/notesSlide5.xml" /><Relationship Id="rId20" Type="http://schemas.openxmlformats.org/officeDocument/2006/relationships/image" Target="../media/image19.wmf" /><Relationship Id="rId21" Type="http://schemas.openxmlformats.org/officeDocument/2006/relationships/oleObject" Target="../embeddings/oleObject40.bin" TargetMode="Internal" /><Relationship Id="rId22" Type="http://schemas.openxmlformats.org/officeDocument/2006/relationships/image" Target="../media/image21.wmf" /><Relationship Id="rId23" Type="http://schemas.openxmlformats.org/officeDocument/2006/relationships/oleObject" Target="../embeddings/oleObject41.bin" TargetMode="Internal" /><Relationship Id="rId24" Type="http://schemas.openxmlformats.org/officeDocument/2006/relationships/image" Target="../media/image22.wmf" /><Relationship Id="rId25" Type="http://schemas.openxmlformats.org/officeDocument/2006/relationships/oleObject" Target="../embeddings/oleObject42.bin" TargetMode="Internal" /><Relationship Id="rId26" Type="http://schemas.openxmlformats.org/officeDocument/2006/relationships/image" Target="../media/image23.wmf" /><Relationship Id="rId27" Type="http://schemas.openxmlformats.org/officeDocument/2006/relationships/vmlDrawing" Target="../drawings/vmlDrawing3.vml" /><Relationship Id="rId3" Type="http://schemas.openxmlformats.org/officeDocument/2006/relationships/oleObject" Target="../embeddings/oleObject31.bin" TargetMode="Internal" /><Relationship Id="rId4" Type="http://schemas.openxmlformats.org/officeDocument/2006/relationships/image" Target="../media/image20.wmf" /><Relationship Id="rId5" Type="http://schemas.openxmlformats.org/officeDocument/2006/relationships/oleObject" Target="../embeddings/oleObject32.bin" TargetMode="Internal" /><Relationship Id="rId6" Type="http://schemas.openxmlformats.org/officeDocument/2006/relationships/image" Target="../media/image16.wmf" /><Relationship Id="rId7" Type="http://schemas.openxmlformats.org/officeDocument/2006/relationships/oleObject" Target="../embeddings/oleObject33.bin" TargetMode="Internal" /><Relationship Id="rId8" Type="http://schemas.openxmlformats.org/officeDocument/2006/relationships/image" Target="../media/image17.wmf" /><Relationship Id="rId9" Type="http://schemas.openxmlformats.org/officeDocument/2006/relationships/oleObject" Target="../embeddings/oleObject34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1.wmf" /><Relationship Id="rId11" Type="http://schemas.openxmlformats.org/officeDocument/2006/relationships/oleObject" Target="../embeddings/oleObject47.bin" TargetMode="Internal" /><Relationship Id="rId12" Type="http://schemas.openxmlformats.org/officeDocument/2006/relationships/image" Target="../media/image26.wmf" /><Relationship Id="rId13" Type="http://schemas.openxmlformats.org/officeDocument/2006/relationships/oleObject" Target="../embeddings/oleObject48.bin" TargetMode="Internal" /><Relationship Id="rId14" Type="http://schemas.openxmlformats.org/officeDocument/2006/relationships/image" Target="../media/image27.wmf" /><Relationship Id="rId15" Type="http://schemas.openxmlformats.org/officeDocument/2006/relationships/oleObject" Target="../embeddings/oleObject49.bin" TargetMode="Internal" /><Relationship Id="rId16" Type="http://schemas.openxmlformats.org/officeDocument/2006/relationships/image" Target="../media/image28.wmf" /><Relationship Id="rId17" Type="http://schemas.openxmlformats.org/officeDocument/2006/relationships/oleObject" Target="../embeddings/oleObject50.bin" TargetMode="Internal" /><Relationship Id="rId18" Type="http://schemas.openxmlformats.org/officeDocument/2006/relationships/image" Target="../media/image29.wmf" /><Relationship Id="rId19" Type="http://schemas.openxmlformats.org/officeDocument/2006/relationships/oleObject" Target="../embeddings/oleObject51.bin" TargetMode="Internal" /><Relationship Id="rId2" Type="http://schemas.openxmlformats.org/officeDocument/2006/relationships/notesSlide" Target="../notesSlides/notesSlide6.xml" /><Relationship Id="rId20" Type="http://schemas.openxmlformats.org/officeDocument/2006/relationships/image" Target="../media/image30.wmf" /><Relationship Id="rId21" Type="http://schemas.openxmlformats.org/officeDocument/2006/relationships/oleObject" Target="../embeddings/oleObject52.bin" TargetMode="Internal" /><Relationship Id="rId22" Type="http://schemas.openxmlformats.org/officeDocument/2006/relationships/image" Target="../media/image31.wmf" /><Relationship Id="rId23" Type="http://schemas.openxmlformats.org/officeDocument/2006/relationships/oleObject" Target="../embeddings/oleObject53.bin" TargetMode="Internal" /><Relationship Id="rId24" Type="http://schemas.openxmlformats.org/officeDocument/2006/relationships/image" Target="../media/image32.wmf" /><Relationship Id="rId25" Type="http://schemas.openxmlformats.org/officeDocument/2006/relationships/oleObject" Target="../embeddings/oleObject54.bin" TargetMode="Internal" /><Relationship Id="rId26" Type="http://schemas.openxmlformats.org/officeDocument/2006/relationships/image" Target="../media/image33.wmf" /><Relationship Id="rId27" Type="http://schemas.openxmlformats.org/officeDocument/2006/relationships/oleObject" Target="../embeddings/oleObject55.bin" TargetMode="Internal" /><Relationship Id="rId28" Type="http://schemas.openxmlformats.org/officeDocument/2006/relationships/image" Target="../media/image34.wmf" /><Relationship Id="rId29" Type="http://schemas.openxmlformats.org/officeDocument/2006/relationships/oleObject" Target="../embeddings/oleObject56.bin" TargetMode="Internal" /><Relationship Id="rId3" Type="http://schemas.openxmlformats.org/officeDocument/2006/relationships/oleObject" Target="../embeddings/oleObject43.bin" TargetMode="Internal" /><Relationship Id="rId30" Type="http://schemas.openxmlformats.org/officeDocument/2006/relationships/image" Target="../media/image35.wmf" /><Relationship Id="rId31" Type="http://schemas.openxmlformats.org/officeDocument/2006/relationships/vmlDrawing" Target="../drawings/vmlDrawing4.vml" /><Relationship Id="rId4" Type="http://schemas.openxmlformats.org/officeDocument/2006/relationships/image" Target="../media/image23.wmf" /><Relationship Id="rId5" Type="http://schemas.openxmlformats.org/officeDocument/2006/relationships/oleObject" Target="../embeddings/oleObject44.bin" TargetMode="Internal" /><Relationship Id="rId6" Type="http://schemas.openxmlformats.org/officeDocument/2006/relationships/image" Target="../media/image24.wmf" /><Relationship Id="rId7" Type="http://schemas.openxmlformats.org/officeDocument/2006/relationships/oleObject" Target="../embeddings/oleObject45.bin" TargetMode="Internal" /><Relationship Id="rId8" Type="http://schemas.openxmlformats.org/officeDocument/2006/relationships/image" Target="../media/image25.wmf" /><Relationship Id="rId9" Type="http://schemas.openxmlformats.org/officeDocument/2006/relationships/oleObject" Target="../embeddings/oleObject46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2.wmf" /><Relationship Id="rId11" Type="http://schemas.openxmlformats.org/officeDocument/2006/relationships/oleObject" Target="../embeddings/oleObject61.bin" TargetMode="Internal" /><Relationship Id="rId12" Type="http://schemas.openxmlformats.org/officeDocument/2006/relationships/image" Target="../media/image13.wmf" /><Relationship Id="rId13" Type="http://schemas.openxmlformats.org/officeDocument/2006/relationships/oleObject" Target="../embeddings/oleObject62.bin" TargetMode="Internal" /><Relationship Id="rId14" Type="http://schemas.openxmlformats.org/officeDocument/2006/relationships/image" Target="../media/image14.wmf" /><Relationship Id="rId15" Type="http://schemas.openxmlformats.org/officeDocument/2006/relationships/oleObject" Target="../embeddings/oleObject63.bin" TargetMode="Internal" /><Relationship Id="rId16" Type="http://schemas.openxmlformats.org/officeDocument/2006/relationships/image" Target="../media/image38.wmf" /><Relationship Id="rId17" Type="http://schemas.openxmlformats.org/officeDocument/2006/relationships/oleObject" Target="../embeddings/oleObject64.bin" TargetMode="Internal" /><Relationship Id="rId18" Type="http://schemas.openxmlformats.org/officeDocument/2006/relationships/image" Target="../media/image39.wmf" /><Relationship Id="rId19" Type="http://schemas.openxmlformats.org/officeDocument/2006/relationships/oleObject" Target="../embeddings/oleObject65.bin" TargetMode="Internal" /><Relationship Id="rId2" Type="http://schemas.openxmlformats.org/officeDocument/2006/relationships/notesSlide" Target="../notesSlides/notesSlide7.xml" /><Relationship Id="rId20" Type="http://schemas.openxmlformats.org/officeDocument/2006/relationships/image" Target="../media/image40.wmf" /><Relationship Id="rId21" Type="http://schemas.openxmlformats.org/officeDocument/2006/relationships/oleObject" Target="../embeddings/oleObject66.bin" TargetMode="Internal" /><Relationship Id="rId22" Type="http://schemas.openxmlformats.org/officeDocument/2006/relationships/oleObject" Target="../embeddings/oleObject67.bin" TargetMode="Internal" /><Relationship Id="rId23" Type="http://schemas.openxmlformats.org/officeDocument/2006/relationships/oleObject" Target="../embeddings/oleObject68.bin" TargetMode="Internal" /><Relationship Id="rId24" Type="http://schemas.openxmlformats.org/officeDocument/2006/relationships/oleObject" Target="../embeddings/oleObject69.bin" TargetMode="Internal" /><Relationship Id="rId25" Type="http://schemas.openxmlformats.org/officeDocument/2006/relationships/oleObject" Target="../embeddings/oleObject70.bin" TargetMode="Internal" /><Relationship Id="rId26" Type="http://schemas.openxmlformats.org/officeDocument/2006/relationships/oleObject" Target="../embeddings/oleObject71.bin" TargetMode="Internal" /><Relationship Id="rId27" Type="http://schemas.openxmlformats.org/officeDocument/2006/relationships/oleObject" Target="../embeddings/oleObject72.bin" TargetMode="Internal" /><Relationship Id="rId28" Type="http://schemas.openxmlformats.org/officeDocument/2006/relationships/oleObject" Target="../embeddings/oleObject73.bin" TargetMode="Internal" /><Relationship Id="rId29" Type="http://schemas.openxmlformats.org/officeDocument/2006/relationships/oleObject" Target="../embeddings/oleObject74.bin" TargetMode="Internal" /><Relationship Id="rId3" Type="http://schemas.openxmlformats.org/officeDocument/2006/relationships/oleObject" Target="../embeddings/oleObject57.bin" TargetMode="Internal" /><Relationship Id="rId30" Type="http://schemas.openxmlformats.org/officeDocument/2006/relationships/oleObject" Target="../embeddings/oleObject75.bin" TargetMode="Internal" /><Relationship Id="rId31" Type="http://schemas.openxmlformats.org/officeDocument/2006/relationships/oleObject" Target="../embeddings/oleObject76.bin" TargetMode="Internal" /><Relationship Id="rId32" Type="http://schemas.openxmlformats.org/officeDocument/2006/relationships/oleObject" Target="../embeddings/oleObject77.bin" TargetMode="Internal" /><Relationship Id="rId33" Type="http://schemas.openxmlformats.org/officeDocument/2006/relationships/image" Target="../media/image41.wmf" /><Relationship Id="rId34" Type="http://schemas.openxmlformats.org/officeDocument/2006/relationships/oleObject" Target="../embeddings/oleObject78.bin" TargetMode="Internal" /><Relationship Id="rId35" Type="http://schemas.openxmlformats.org/officeDocument/2006/relationships/oleObject" Target="../embeddings/oleObject79.bin" TargetMode="Internal" /><Relationship Id="rId36" Type="http://schemas.openxmlformats.org/officeDocument/2006/relationships/image" Target="../media/image7.wmf" /><Relationship Id="rId37" Type="http://schemas.openxmlformats.org/officeDocument/2006/relationships/oleObject" Target="../embeddings/oleObject80.bin" TargetMode="Internal" /><Relationship Id="rId38" Type="http://schemas.openxmlformats.org/officeDocument/2006/relationships/image" Target="../media/image42.wmf" /><Relationship Id="rId39" Type="http://schemas.openxmlformats.org/officeDocument/2006/relationships/oleObject" Target="../embeddings/oleObject81.bin" TargetMode="Internal" /><Relationship Id="rId4" Type="http://schemas.openxmlformats.org/officeDocument/2006/relationships/image" Target="../media/image36.wmf" /><Relationship Id="rId40" Type="http://schemas.openxmlformats.org/officeDocument/2006/relationships/image" Target="../media/image43.wmf" /><Relationship Id="rId41" Type="http://schemas.openxmlformats.org/officeDocument/2006/relationships/vmlDrawing" Target="../drawings/vmlDrawing5.vml" /><Relationship Id="rId5" Type="http://schemas.openxmlformats.org/officeDocument/2006/relationships/oleObject" Target="../embeddings/oleObject58.bin" TargetMode="Internal" /><Relationship Id="rId6" Type="http://schemas.openxmlformats.org/officeDocument/2006/relationships/image" Target="../media/image37.wmf" /><Relationship Id="rId7" Type="http://schemas.openxmlformats.org/officeDocument/2006/relationships/oleObject" Target="../embeddings/oleObject59.bin" TargetMode="Internal" /><Relationship Id="rId8" Type="http://schemas.openxmlformats.org/officeDocument/2006/relationships/image" Target="../media/image11.wmf" /><Relationship Id="rId9" Type="http://schemas.openxmlformats.org/officeDocument/2006/relationships/oleObject" Target="../embeddings/oleObject60.bin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4.wmf" /><Relationship Id="rId11" Type="http://schemas.openxmlformats.org/officeDocument/2006/relationships/oleObject" Target="../embeddings/oleObject86.bin" TargetMode="Internal" /><Relationship Id="rId12" Type="http://schemas.openxmlformats.org/officeDocument/2006/relationships/image" Target="../media/image41.wmf" /><Relationship Id="rId13" Type="http://schemas.openxmlformats.org/officeDocument/2006/relationships/oleObject" Target="../embeddings/oleObject87.bin" TargetMode="Internal" /><Relationship Id="rId14" Type="http://schemas.openxmlformats.org/officeDocument/2006/relationships/oleObject" Target="../embeddings/oleObject88.bin" TargetMode="Internal" /><Relationship Id="rId15" Type="http://schemas.openxmlformats.org/officeDocument/2006/relationships/image" Target="../media/image7.wmf" /><Relationship Id="rId16" Type="http://schemas.openxmlformats.org/officeDocument/2006/relationships/oleObject" Target="../embeddings/oleObject89.bin" TargetMode="Internal" /><Relationship Id="rId17" Type="http://schemas.openxmlformats.org/officeDocument/2006/relationships/image" Target="../media/image42.wmf" /><Relationship Id="rId18" Type="http://schemas.openxmlformats.org/officeDocument/2006/relationships/oleObject" Target="../embeddings/oleObject90.bin" TargetMode="Internal" /><Relationship Id="rId19" Type="http://schemas.openxmlformats.org/officeDocument/2006/relationships/image" Target="../media/image43.wmf" /><Relationship Id="rId2" Type="http://schemas.openxmlformats.org/officeDocument/2006/relationships/notesSlide" Target="../notesSlides/notesSlide8.xml" /><Relationship Id="rId20" Type="http://schemas.openxmlformats.org/officeDocument/2006/relationships/oleObject" Target="../embeddings/oleObject91.bin" TargetMode="Internal" /><Relationship Id="rId21" Type="http://schemas.openxmlformats.org/officeDocument/2006/relationships/image" Target="../media/image44.wmf" /><Relationship Id="rId22" Type="http://schemas.openxmlformats.org/officeDocument/2006/relationships/oleObject" Target="../embeddings/oleObject92.bin" TargetMode="Internal" /><Relationship Id="rId23" Type="http://schemas.openxmlformats.org/officeDocument/2006/relationships/image" Target="../media/image45.wmf" /><Relationship Id="rId24" Type="http://schemas.openxmlformats.org/officeDocument/2006/relationships/oleObject" Target="../embeddings/oleObject93.bin" TargetMode="Internal" /><Relationship Id="rId25" Type="http://schemas.openxmlformats.org/officeDocument/2006/relationships/image" Target="../media/image46.wmf" /><Relationship Id="rId26" Type="http://schemas.openxmlformats.org/officeDocument/2006/relationships/oleObject" Target="../embeddings/oleObject94.bin" TargetMode="Internal" /><Relationship Id="rId27" Type="http://schemas.openxmlformats.org/officeDocument/2006/relationships/image" Target="../media/image47.wmf" /><Relationship Id="rId28" Type="http://schemas.openxmlformats.org/officeDocument/2006/relationships/oleObject" Target="../embeddings/oleObject95.bin" TargetMode="Internal" /><Relationship Id="rId29" Type="http://schemas.openxmlformats.org/officeDocument/2006/relationships/image" Target="../media/image48.wmf" /><Relationship Id="rId3" Type="http://schemas.openxmlformats.org/officeDocument/2006/relationships/oleObject" Target="../embeddings/oleObject82.bin" TargetMode="Internal" /><Relationship Id="rId30" Type="http://schemas.openxmlformats.org/officeDocument/2006/relationships/oleObject" Target="../embeddings/oleObject96.bin" TargetMode="Internal" /><Relationship Id="rId31" Type="http://schemas.openxmlformats.org/officeDocument/2006/relationships/image" Target="../media/image49.wmf" /><Relationship Id="rId32" Type="http://schemas.openxmlformats.org/officeDocument/2006/relationships/vmlDrawing" Target="../drawings/vmlDrawing6.vml" /><Relationship Id="rId4" Type="http://schemas.openxmlformats.org/officeDocument/2006/relationships/image" Target="../media/image39.wmf" /><Relationship Id="rId5" Type="http://schemas.openxmlformats.org/officeDocument/2006/relationships/oleObject" Target="../embeddings/oleObject83.bin" TargetMode="Internal" /><Relationship Id="rId6" Type="http://schemas.openxmlformats.org/officeDocument/2006/relationships/image" Target="../media/image11.wmf" /><Relationship Id="rId7" Type="http://schemas.openxmlformats.org/officeDocument/2006/relationships/oleObject" Target="../embeddings/oleObject84.bin" TargetMode="Internal" /><Relationship Id="rId8" Type="http://schemas.openxmlformats.org/officeDocument/2006/relationships/image" Target="../media/image12.wmf" /><Relationship Id="rId9" Type="http://schemas.openxmlformats.org/officeDocument/2006/relationships/oleObject" Target="../embeddings/oleObject85.bin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53.wmf" /><Relationship Id="rId11" Type="http://schemas.openxmlformats.org/officeDocument/2006/relationships/image" Target="../media/image54.png" /><Relationship Id="rId12" Type="http://schemas.openxmlformats.org/officeDocument/2006/relationships/oleObject" Target="../embeddings/oleObject101.bin" TargetMode="Internal" /><Relationship Id="rId13" Type="http://schemas.openxmlformats.org/officeDocument/2006/relationships/image" Target="../media/image11.wmf" /><Relationship Id="rId14" Type="http://schemas.openxmlformats.org/officeDocument/2006/relationships/oleObject" Target="../embeddings/oleObject102.bin" TargetMode="Internal" /><Relationship Id="rId15" Type="http://schemas.openxmlformats.org/officeDocument/2006/relationships/image" Target="../media/image12.wmf" /><Relationship Id="rId16" Type="http://schemas.openxmlformats.org/officeDocument/2006/relationships/oleObject" Target="../embeddings/oleObject103.bin" TargetMode="Internal" /><Relationship Id="rId17" Type="http://schemas.openxmlformats.org/officeDocument/2006/relationships/image" Target="../media/image13.wmf" /><Relationship Id="rId18" Type="http://schemas.openxmlformats.org/officeDocument/2006/relationships/oleObject" Target="../embeddings/oleObject104.bin" TargetMode="Internal" /><Relationship Id="rId19" Type="http://schemas.openxmlformats.org/officeDocument/2006/relationships/image" Target="../media/image14.wmf" /><Relationship Id="rId2" Type="http://schemas.openxmlformats.org/officeDocument/2006/relationships/notesSlide" Target="../notesSlides/notesSlide9.xml" /><Relationship Id="rId20" Type="http://schemas.openxmlformats.org/officeDocument/2006/relationships/oleObject" Target="../embeddings/oleObject105.bin" TargetMode="Internal" /><Relationship Id="rId21" Type="http://schemas.openxmlformats.org/officeDocument/2006/relationships/image" Target="../media/image55.wmf" /><Relationship Id="rId22" Type="http://schemas.openxmlformats.org/officeDocument/2006/relationships/oleObject" Target="../embeddings/oleObject106.bin" TargetMode="Internal" /><Relationship Id="rId23" Type="http://schemas.openxmlformats.org/officeDocument/2006/relationships/image" Target="../media/image56.wmf" /><Relationship Id="rId24" Type="http://schemas.openxmlformats.org/officeDocument/2006/relationships/oleObject" Target="../embeddings/oleObject107.bin" TargetMode="Internal" /><Relationship Id="rId25" Type="http://schemas.openxmlformats.org/officeDocument/2006/relationships/vmlDrawing" Target="../drawings/vmlDrawing7.vml" /><Relationship Id="rId3" Type="http://schemas.openxmlformats.org/officeDocument/2006/relationships/oleObject" Target="../embeddings/oleObject97.bin" TargetMode="Internal" /><Relationship Id="rId4" Type="http://schemas.openxmlformats.org/officeDocument/2006/relationships/image" Target="../media/image50.wmf" /><Relationship Id="rId5" Type="http://schemas.openxmlformats.org/officeDocument/2006/relationships/oleObject" Target="../embeddings/oleObject98.bin" TargetMode="Internal" /><Relationship Id="rId6" Type="http://schemas.openxmlformats.org/officeDocument/2006/relationships/image" Target="../media/image51.wmf" /><Relationship Id="rId7" Type="http://schemas.openxmlformats.org/officeDocument/2006/relationships/oleObject" Target="../embeddings/oleObject99.bin" TargetMode="Internal" /><Relationship Id="rId8" Type="http://schemas.openxmlformats.org/officeDocument/2006/relationships/image" Target="../media/image52.wmf" /><Relationship Id="rId9" Type="http://schemas.openxmlformats.org/officeDocument/2006/relationships/oleObject" Target="../embeddings/oleObject100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4.wmf" /><Relationship Id="rId11" Type="http://schemas.openxmlformats.org/officeDocument/2006/relationships/oleObject" Target="../embeddings/oleObject112.bin" TargetMode="Internal" /><Relationship Id="rId12" Type="http://schemas.openxmlformats.org/officeDocument/2006/relationships/image" Target="../media/image55.wmf" /><Relationship Id="rId13" Type="http://schemas.openxmlformats.org/officeDocument/2006/relationships/oleObject" Target="../embeddings/oleObject113.bin" TargetMode="Internal" /><Relationship Id="rId14" Type="http://schemas.openxmlformats.org/officeDocument/2006/relationships/image" Target="../media/image56.wmf" /><Relationship Id="rId15" Type="http://schemas.openxmlformats.org/officeDocument/2006/relationships/oleObject" Target="../embeddings/oleObject114.bin" TargetMode="Internal" /><Relationship Id="rId16" Type="http://schemas.openxmlformats.org/officeDocument/2006/relationships/oleObject" Target="../embeddings/oleObject115.bin" TargetMode="Internal" /><Relationship Id="rId17" Type="http://schemas.openxmlformats.org/officeDocument/2006/relationships/image" Target="../media/image57.wmf" /><Relationship Id="rId18" Type="http://schemas.openxmlformats.org/officeDocument/2006/relationships/oleObject" Target="../embeddings/oleObject116.bin" TargetMode="Internal" /><Relationship Id="rId19" Type="http://schemas.openxmlformats.org/officeDocument/2006/relationships/image" Target="../media/image58.wmf" /><Relationship Id="rId2" Type="http://schemas.openxmlformats.org/officeDocument/2006/relationships/notesSlide" Target="../notesSlides/notesSlide10.xml" /><Relationship Id="rId20" Type="http://schemas.openxmlformats.org/officeDocument/2006/relationships/oleObject" Target="../embeddings/oleObject117.bin" TargetMode="Internal" /><Relationship Id="rId21" Type="http://schemas.openxmlformats.org/officeDocument/2006/relationships/image" Target="../media/image59.wmf" /><Relationship Id="rId22" Type="http://schemas.openxmlformats.org/officeDocument/2006/relationships/oleObject" Target="../embeddings/oleObject118.bin" TargetMode="Internal" /><Relationship Id="rId23" Type="http://schemas.openxmlformats.org/officeDocument/2006/relationships/oleObject" Target="../embeddings/oleObject119.bin" TargetMode="Internal" /><Relationship Id="rId24" Type="http://schemas.openxmlformats.org/officeDocument/2006/relationships/oleObject" Target="../embeddings/oleObject120.bin" TargetMode="Internal" /><Relationship Id="rId25" Type="http://schemas.openxmlformats.org/officeDocument/2006/relationships/oleObject" Target="../embeddings/oleObject121.bin" TargetMode="Internal" /><Relationship Id="rId26" Type="http://schemas.openxmlformats.org/officeDocument/2006/relationships/image" Target="../media/image60.wmf" /><Relationship Id="rId27" Type="http://schemas.openxmlformats.org/officeDocument/2006/relationships/oleObject" Target="../embeddings/oleObject122.bin" TargetMode="Internal" /><Relationship Id="rId28" Type="http://schemas.openxmlformats.org/officeDocument/2006/relationships/image" Target="../media/image7.wmf" /><Relationship Id="rId29" Type="http://schemas.openxmlformats.org/officeDocument/2006/relationships/oleObject" Target="../embeddings/oleObject123.bin" TargetMode="Internal" /><Relationship Id="rId3" Type="http://schemas.openxmlformats.org/officeDocument/2006/relationships/oleObject" Target="../embeddings/oleObject108.bin" TargetMode="Internal" /><Relationship Id="rId30" Type="http://schemas.openxmlformats.org/officeDocument/2006/relationships/image" Target="../media/image61.wmf" /><Relationship Id="rId31" Type="http://schemas.openxmlformats.org/officeDocument/2006/relationships/oleObject" Target="../embeddings/oleObject124.bin" TargetMode="Internal" /><Relationship Id="rId32" Type="http://schemas.openxmlformats.org/officeDocument/2006/relationships/image" Target="../media/image62.wmf" /><Relationship Id="rId33" Type="http://schemas.openxmlformats.org/officeDocument/2006/relationships/oleObject" Target="../embeddings/oleObject125.bin" TargetMode="Internal" /><Relationship Id="rId34" Type="http://schemas.openxmlformats.org/officeDocument/2006/relationships/image" Target="../media/image63.wmf" /><Relationship Id="rId35" Type="http://schemas.openxmlformats.org/officeDocument/2006/relationships/oleObject" Target="../embeddings/oleObject126.bin" TargetMode="Internal" /><Relationship Id="rId36" Type="http://schemas.openxmlformats.org/officeDocument/2006/relationships/image" Target="../media/image64.wmf" /><Relationship Id="rId37" Type="http://schemas.openxmlformats.org/officeDocument/2006/relationships/oleObject" Target="../embeddings/oleObject127.bin" TargetMode="Internal" /><Relationship Id="rId38" Type="http://schemas.openxmlformats.org/officeDocument/2006/relationships/image" Target="../media/image65.wmf" /><Relationship Id="rId39" Type="http://schemas.openxmlformats.org/officeDocument/2006/relationships/vmlDrawing" Target="../drawings/vmlDrawing8.vml" /><Relationship Id="rId4" Type="http://schemas.openxmlformats.org/officeDocument/2006/relationships/image" Target="../media/image11.wmf" /><Relationship Id="rId5" Type="http://schemas.openxmlformats.org/officeDocument/2006/relationships/oleObject" Target="../embeddings/oleObject109.bin" TargetMode="Internal" /><Relationship Id="rId6" Type="http://schemas.openxmlformats.org/officeDocument/2006/relationships/image" Target="../media/image12.wmf" /><Relationship Id="rId7" Type="http://schemas.openxmlformats.org/officeDocument/2006/relationships/oleObject" Target="../embeddings/oleObject110.bin" TargetMode="Internal" /><Relationship Id="rId8" Type="http://schemas.openxmlformats.org/officeDocument/2006/relationships/image" Target="../media/image13.wmf" /><Relationship Id="rId9" Type="http://schemas.openxmlformats.org/officeDocument/2006/relationships/oleObject" Target="../embeddings/oleObject111.bin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131331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7371" name=""/>
          <p:cNvSpPr/>
          <p:nvPr/>
        </p:nvSpPr>
        <p:spPr>
          <a:xfrm>
            <a:off x="468312" y="3213100"/>
            <a:ext cx="7056438" cy="576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4000">
                <a:solidFill>
                  <a:srgbClr val="070605"/>
                </a:solidFill>
                <a:latin typeface="黑体" pitchFamily="2" charset="-122"/>
              </a:rPr>
              <a:t>六、重积分应用</a:t>
            </a:r>
            <a:endParaRPr sz="4000">
              <a:solidFill>
                <a:srgbClr val="070605"/>
              </a:solidFill>
              <a:latin typeface="黑体" pitchFamily="2" charset="-122"/>
            </a:endParaRPr>
          </a:p>
        </p:txBody>
      </p:sp>
      <p:sp>
        <p:nvSpPr>
          <p:cNvPr id="527373" name=""/>
          <p:cNvSpPr/>
          <p:nvPr/>
        </p:nvSpPr>
        <p:spPr>
          <a:xfrm>
            <a:off x="323850" y="1052512"/>
            <a:ext cx="8229600" cy="1139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6600" b="1">
                <a:solidFill>
                  <a:srgbClr val="070605"/>
                </a:solidFill>
                <a:ea typeface="华文行楷" pitchFamily="2" charset="-122"/>
              </a:rPr>
              <a:t>第二十一章  重积分</a:t>
            </a:r>
            <a:endParaRPr sz="6600" b="1">
              <a:solidFill>
                <a:srgbClr val="070605"/>
              </a:solidFill>
              <a:ea typeface="华文行楷" pitchFamily="2" charset="-122"/>
            </a:endParaRPr>
          </a:p>
        </p:txBody>
      </p:sp>
      <p:sp>
        <p:nvSpPr>
          <p:cNvPr id="52737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737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A19BBD2-04C1-49B6-9945-92666A4729F3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7376" name="TextBox 5273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527377" name="TextBox 52737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386" name=""/>
          <p:cNvSpPr/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</a:lstStyle>
          <a:p>
            <a:pPr lvl="0" algn="l"/>
            <a:r>
              <a:rPr sz="4000">
                <a:solidFill>
                  <a:schemeClr val="tx1"/>
                </a:solidFill>
                <a:latin typeface="黑体" pitchFamily="2" charset="-122"/>
              </a:rPr>
              <a:t>一、区域连通性分类</a:t>
            </a:r>
            <a:endParaRPr sz="4000">
              <a:solidFill>
                <a:schemeClr val="tx1"/>
              </a:solidFill>
              <a:latin typeface="黑体" pitchFamily="2" charset="-122"/>
            </a:endParaRPr>
          </a:p>
        </p:txBody>
      </p:sp>
      <p:sp>
        <p:nvSpPr>
          <p:cNvPr id="528387" name=""/>
          <p:cNvSpPr/>
          <p:nvPr/>
        </p:nvSpPr>
        <p:spPr>
          <a:xfrm>
            <a:off x="990600" y="1752600"/>
            <a:ext cx="7391400" cy="1373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latin typeface="黑体" pitchFamily="2" charset="-122"/>
                <a:ea typeface="黑体" pitchFamily="2" charset="-122"/>
              </a:rPr>
              <a:t>    设</a:t>
            </a:r>
            <a:r>
              <a:rPr kumimoji="1" sz="2800" b="1">
                <a:latin typeface="Times New Roman" pitchFamily="18" charset="0"/>
                <a:ea typeface="黑体" pitchFamily="2" charset="-122"/>
              </a:rPr>
              <a:t>D</a:t>
            </a:r>
            <a:r>
              <a:rPr kumimoji="1" sz="2800" b="1">
                <a:latin typeface="黑体" pitchFamily="2" charset="-122"/>
                <a:ea typeface="黑体" pitchFamily="2" charset="-122"/>
              </a:rPr>
              <a:t>为平面区域, 假如</a:t>
            </a:r>
            <a:r>
              <a:rPr kumimoji="1" sz="2800" b="1">
                <a:latin typeface="Times New Roman" pitchFamily="18" charset="0"/>
                <a:ea typeface="黑体" pitchFamily="2" charset="-122"/>
              </a:rPr>
              <a:t>D</a:t>
            </a:r>
            <a:r>
              <a:rPr kumimoji="1" sz="2800" b="1">
                <a:latin typeface="黑体" pitchFamily="2" charset="-122"/>
                <a:ea typeface="黑体" pitchFamily="2" charset="-122"/>
              </a:rPr>
              <a:t>内任一闭曲线所围成部分都属于</a:t>
            </a:r>
            <a:r>
              <a:rPr kumimoji="1" sz="2800" b="1">
                <a:latin typeface="Times New Roman" pitchFamily="18" charset="0"/>
                <a:ea typeface="黑体" pitchFamily="2" charset="-122"/>
              </a:rPr>
              <a:t>D</a:t>
            </a:r>
            <a:r>
              <a:rPr kumimoji="1" sz="2800" b="1">
                <a:latin typeface="黑体" pitchFamily="2" charset="-122"/>
                <a:ea typeface="黑体" pitchFamily="2" charset="-122"/>
              </a:rPr>
              <a:t>, 则称</a:t>
            </a:r>
            <a:r>
              <a:rPr kumimoji="1" sz="2800" b="1">
                <a:latin typeface="Times New Roman" pitchFamily="18" charset="0"/>
                <a:ea typeface="黑体" pitchFamily="2" charset="-122"/>
              </a:rPr>
              <a:t>D</a:t>
            </a:r>
            <a:r>
              <a:rPr kumimoji="1" sz="2800" b="1">
                <a:latin typeface="黑体" pitchFamily="2" charset="-122"/>
                <a:ea typeface="黑体" pitchFamily="2" charset="-122"/>
              </a:rPr>
              <a:t>为平面单连通区域, 不然称为复连通区域.</a:t>
            </a:r>
            <a:endParaRPr kumimoji="1" sz="28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28388" name=""/>
          <p:cNvSpPr/>
          <p:nvPr/>
        </p:nvSpPr>
        <p:spPr>
          <a:xfrm>
            <a:off x="5410200" y="5410200"/>
            <a:ext cx="23622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rgbClr val="070605"/>
                </a:solidFill>
                <a:latin typeface="黑体" pitchFamily="2" charset="-122"/>
                <a:ea typeface="黑体" pitchFamily="2" charset="-122"/>
              </a:rPr>
              <a:t>复连通区域</a:t>
            </a:r>
            <a:endParaRPr kumimoji="1" sz="2800" b="1">
              <a:solidFill>
                <a:srgbClr val="070605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28389" name=""/>
          <p:cNvSpPr/>
          <p:nvPr/>
        </p:nvSpPr>
        <p:spPr>
          <a:xfrm>
            <a:off x="1752600" y="5410200"/>
            <a:ext cx="2133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rgbClr val="070605"/>
                </a:solidFill>
                <a:latin typeface="黑体" pitchFamily="2" charset="-122"/>
                <a:ea typeface="黑体" pitchFamily="2" charset="-122"/>
              </a:rPr>
              <a:t>单连通区域</a:t>
            </a:r>
            <a:endParaRPr kumimoji="1" sz="2800" b="1">
              <a:solidFill>
                <a:srgbClr val="070605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528390" name=""/>
          <p:cNvGrpSpPr/>
          <p:nvPr/>
        </p:nvGrpSpPr>
        <p:grpSpPr>
          <a:xfrm>
            <a:off x="4876800" y="3429000"/>
            <a:ext cx="3246438" cy="1757362"/>
            <a:chOff x="3072" y="2304"/>
            <a:chExt cx="2045" cy="1107"/>
          </a:xfrm>
        </p:grpSpPr>
        <p:sp>
          <p:nvSpPr>
            <p:cNvPr id="528391" name=""/>
            <p:cNvSpPr/>
            <p:nvPr/>
          </p:nvSpPr>
          <p:spPr>
            <a:xfrm>
              <a:off x="3072" y="2304"/>
              <a:ext cx="2045" cy="1107"/>
            </a:xfrm>
            <a:custGeom>
              <a:rect l="l" t="t" r="r" b="b"/>
              <a:pathLst>
                <a:path w="1895" h="1464">
                  <a:moveTo>
                    <a:pt x="56" y="728"/>
                  </a:moveTo>
                  <a:cubicBezTo>
                    <a:pt x="56" y="648"/>
                    <a:pt x="0" y="504"/>
                    <a:pt x="56" y="440"/>
                  </a:cubicBezTo>
                  <a:cubicBezTo>
                    <a:pt x="112" y="376"/>
                    <a:pt x="312" y="400"/>
                    <a:pt x="392" y="344"/>
                  </a:cubicBezTo>
                  <a:cubicBezTo>
                    <a:pt x="472" y="288"/>
                    <a:pt x="376" y="144"/>
                    <a:pt x="536" y="104"/>
                  </a:cubicBezTo>
                  <a:cubicBezTo>
                    <a:pt x="696" y="64"/>
                    <a:pt x="1136" y="0"/>
                    <a:pt x="1352" y="104"/>
                  </a:cubicBezTo>
                  <a:cubicBezTo>
                    <a:pt x="1568" y="208"/>
                    <a:pt x="1768" y="536"/>
                    <a:pt x="1832" y="728"/>
                  </a:cubicBezTo>
                  <a:cubicBezTo>
                    <a:pt x="1896" y="920"/>
                    <a:pt x="1808" y="1136"/>
                    <a:pt x="1736" y="1256"/>
                  </a:cubicBezTo>
                  <a:cubicBezTo>
                    <a:pt x="1664" y="1376"/>
                    <a:pt x="1560" y="1432"/>
                    <a:pt x="1400" y="1448"/>
                  </a:cubicBezTo>
                  <a:cubicBezTo>
                    <a:pt x="1240" y="1464"/>
                    <a:pt x="944" y="1360"/>
                    <a:pt x="776" y="1352"/>
                  </a:cubicBezTo>
                  <a:cubicBezTo>
                    <a:pt x="608" y="1344"/>
                    <a:pt x="504" y="1432"/>
                    <a:pt x="392" y="1400"/>
                  </a:cubicBezTo>
                  <a:cubicBezTo>
                    <a:pt x="280" y="1368"/>
                    <a:pt x="160" y="1240"/>
                    <a:pt x="104" y="1160"/>
                  </a:cubicBezTo>
                  <a:cubicBezTo>
                    <a:pt x="48" y="1080"/>
                    <a:pt x="64" y="1000"/>
                    <a:pt x="56" y="920"/>
                  </a:cubicBezTo>
                  <a:cubicBezTo>
                    <a:pt x="48" y="840"/>
                    <a:pt x="56" y="808"/>
                    <a:pt x="56" y="728"/>
                  </a:cubicBezTo>
                  <a:close/>
                </a:path>
              </a:pathLst>
            </a:custGeom>
            <a:blipFill rotWithShape="0">
              <a:blip r:embed="rId3">
                <a:alphaModFix/>
              </a:blip>
              <a:tile tx="0" ty="0" sx="100000" sy="100000" flip="none" algn="tl"/>
            </a:blip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8392" name=""/>
            <p:cNvSpPr/>
            <p:nvPr/>
          </p:nvSpPr>
          <p:spPr>
            <a:xfrm>
              <a:off x="3456" y="2688"/>
              <a:ext cx="594" cy="520"/>
            </a:xfrm>
            <a:custGeom>
              <a:rect l="l" t="t" r="r" b="b"/>
              <a:pathLst>
                <a:path w="552" h="688">
                  <a:moveTo>
                    <a:pt x="72" y="288"/>
                  </a:moveTo>
                  <a:cubicBezTo>
                    <a:pt x="88" y="224"/>
                    <a:pt x="80" y="144"/>
                    <a:pt x="120" y="96"/>
                  </a:cubicBezTo>
                  <a:cubicBezTo>
                    <a:pt x="160" y="48"/>
                    <a:pt x="248" y="0"/>
                    <a:pt x="312" y="0"/>
                  </a:cubicBezTo>
                  <a:cubicBezTo>
                    <a:pt x="376" y="0"/>
                    <a:pt x="472" y="0"/>
                    <a:pt x="504" y="96"/>
                  </a:cubicBezTo>
                  <a:cubicBezTo>
                    <a:pt x="536" y="192"/>
                    <a:pt x="552" y="480"/>
                    <a:pt x="504" y="576"/>
                  </a:cubicBezTo>
                  <a:cubicBezTo>
                    <a:pt x="456" y="672"/>
                    <a:pt x="296" y="688"/>
                    <a:pt x="216" y="672"/>
                  </a:cubicBezTo>
                  <a:cubicBezTo>
                    <a:pt x="136" y="656"/>
                    <a:pt x="48" y="544"/>
                    <a:pt x="24" y="480"/>
                  </a:cubicBezTo>
                  <a:cubicBezTo>
                    <a:pt x="0" y="416"/>
                    <a:pt x="56" y="352"/>
                    <a:pt x="72" y="288"/>
                  </a:cubicBezTo>
                  <a:close/>
                </a:path>
              </a:pathLst>
            </a:custGeom>
            <a:solidFill>
              <a:srgbClr val="F0EEC8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8393" name=""/>
            <p:cNvSpPr/>
            <p:nvPr/>
          </p:nvSpPr>
          <p:spPr>
            <a:xfrm>
              <a:off x="4368" y="2832"/>
              <a:ext cx="258" cy="144"/>
            </a:xfrm>
            <a:prstGeom prst="ellipse">
              <a:avLst/>
            </a:prstGeom>
            <a:solidFill>
              <a:srgbClr val="F0EEC8"/>
            </a:solid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8394" name=""/>
            <p:cNvSpPr/>
            <p:nvPr/>
          </p:nvSpPr>
          <p:spPr>
            <a:xfrm>
              <a:off x="3168" y="2592"/>
              <a:ext cx="25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kumimoji="1" sz="2400" b="1">
                  <a:latin typeface="Times New Roman" pitchFamily="18" charset="0"/>
                </a:rPr>
                <a:t>D</a:t>
              </a:r>
              <a:endParaRPr kumimoji="1" sz="2400" b="1">
                <a:latin typeface="Times New Roman" pitchFamily="18" charset="0"/>
              </a:endParaRPr>
            </a:p>
          </p:txBody>
        </p:sp>
      </p:grpSp>
      <p:grpSp>
        <p:nvGrpSpPr>
          <p:cNvPr id="528395" name=""/>
          <p:cNvGrpSpPr/>
          <p:nvPr/>
        </p:nvGrpSpPr>
        <p:grpSpPr>
          <a:xfrm>
            <a:off x="1524000" y="3586162"/>
            <a:ext cx="2590800" cy="1600200"/>
            <a:chOff x="960" y="2352"/>
            <a:chExt cx="1632" cy="1008"/>
          </a:xfrm>
        </p:grpSpPr>
        <p:sp>
          <p:nvSpPr>
            <p:cNvPr id="528396" name=""/>
            <p:cNvSpPr/>
            <p:nvPr/>
          </p:nvSpPr>
          <p:spPr>
            <a:xfrm>
              <a:off x="960" y="2352"/>
              <a:ext cx="1632" cy="1008"/>
            </a:xfrm>
            <a:custGeom>
              <a:rect l="l" t="t" r="r" b="b"/>
              <a:pathLst>
                <a:path w="2520" h="1576">
                  <a:moveTo>
                    <a:pt x="24" y="792"/>
                  </a:moveTo>
                  <a:cubicBezTo>
                    <a:pt x="48" y="640"/>
                    <a:pt x="104" y="440"/>
                    <a:pt x="264" y="312"/>
                  </a:cubicBezTo>
                  <a:cubicBezTo>
                    <a:pt x="424" y="184"/>
                    <a:pt x="752" y="48"/>
                    <a:pt x="984" y="24"/>
                  </a:cubicBezTo>
                  <a:cubicBezTo>
                    <a:pt x="1216" y="0"/>
                    <a:pt x="1496" y="144"/>
                    <a:pt x="1656" y="168"/>
                  </a:cubicBezTo>
                  <a:cubicBezTo>
                    <a:pt x="1816" y="192"/>
                    <a:pt x="1816" y="136"/>
                    <a:pt x="1944" y="168"/>
                  </a:cubicBezTo>
                  <a:cubicBezTo>
                    <a:pt x="2072" y="200"/>
                    <a:pt x="2336" y="224"/>
                    <a:pt x="2424" y="360"/>
                  </a:cubicBezTo>
                  <a:cubicBezTo>
                    <a:pt x="2512" y="496"/>
                    <a:pt x="2520" y="816"/>
                    <a:pt x="2472" y="984"/>
                  </a:cubicBezTo>
                  <a:cubicBezTo>
                    <a:pt x="2424" y="1152"/>
                    <a:pt x="2320" y="1272"/>
                    <a:pt x="2136" y="1368"/>
                  </a:cubicBezTo>
                  <a:cubicBezTo>
                    <a:pt x="1952" y="1464"/>
                    <a:pt x="1624" y="1544"/>
                    <a:pt x="1368" y="1560"/>
                  </a:cubicBezTo>
                  <a:cubicBezTo>
                    <a:pt x="1112" y="1576"/>
                    <a:pt x="808" y="1520"/>
                    <a:pt x="600" y="1464"/>
                  </a:cubicBezTo>
                  <a:cubicBezTo>
                    <a:pt x="392" y="1408"/>
                    <a:pt x="216" y="1336"/>
                    <a:pt x="120" y="1224"/>
                  </a:cubicBezTo>
                  <a:cubicBezTo>
                    <a:pt x="24" y="1112"/>
                    <a:pt x="0" y="944"/>
                    <a:pt x="24" y="792"/>
                  </a:cubicBezTo>
                  <a:close/>
                </a:path>
              </a:pathLst>
            </a:custGeom>
            <a:blipFill rotWithShape="0">
              <a:blip r:embed="rId3"/>
              <a:tile tx="0" ty="0" sx="100000" sy="100000" flip="none" algn="tl"/>
            </a:blipFill>
            <a:ln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8397" name=""/>
            <p:cNvSpPr/>
            <p:nvPr/>
          </p:nvSpPr>
          <p:spPr>
            <a:xfrm>
              <a:off x="1056" y="2736"/>
              <a:ext cx="255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kumimoji="1" sz="2400" b="1">
                  <a:latin typeface="Times New Roman" pitchFamily="18" charset="0"/>
                </a:rPr>
                <a:t>D</a:t>
              </a:r>
              <a:endParaRPr kumimoji="1" sz="2400" b="1">
                <a:latin typeface="Times New Roman" pitchFamily="18" charset="0"/>
              </a:endParaRPr>
            </a:p>
          </p:txBody>
        </p:sp>
      </p:grpSp>
      <p:sp>
        <p:nvSpPr>
          <p:cNvPr id="528398" name=""/>
          <p:cNvSpPr/>
          <p:nvPr/>
        </p:nvSpPr>
        <p:spPr>
          <a:xfrm>
            <a:off x="6629400" y="4043362"/>
            <a:ext cx="952500" cy="762000"/>
          </a:xfrm>
          <a:custGeom>
            <a:rect l="l" t="t" r="r" b="b"/>
            <a:pathLst>
              <a:path w="502" h="528">
                <a:moveTo>
                  <a:pt x="88" y="96"/>
                </a:moveTo>
                <a:cubicBezTo>
                  <a:pt x="128" y="32"/>
                  <a:pt x="216" y="0"/>
                  <a:pt x="280" y="0"/>
                </a:cubicBezTo>
                <a:cubicBezTo>
                  <a:pt x="344" y="0"/>
                  <a:pt x="440" y="32"/>
                  <a:pt x="472" y="96"/>
                </a:cubicBezTo>
                <a:cubicBezTo>
                  <a:pt x="504" y="160"/>
                  <a:pt x="504" y="312"/>
                  <a:pt x="472" y="384"/>
                </a:cubicBezTo>
                <a:cubicBezTo>
                  <a:pt x="440" y="456"/>
                  <a:pt x="352" y="528"/>
                  <a:pt x="280" y="528"/>
                </a:cubicBezTo>
                <a:cubicBezTo>
                  <a:pt x="208" y="528"/>
                  <a:pt x="80" y="456"/>
                  <a:pt x="40" y="384"/>
                </a:cubicBezTo>
                <a:cubicBezTo>
                  <a:pt x="0" y="312"/>
                  <a:pt x="48" y="160"/>
                  <a:pt x="88" y="96"/>
                </a:cubicBezTo>
                <a:close/>
              </a:path>
            </a:pathLst>
          </a:custGeom>
          <a:noFill/>
          <a:ln w="38100" cmpd="sng">
            <a:solidFill>
              <a:srgbClr val="FF9999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28399" name=""/>
          <p:cNvSpPr/>
          <p:nvPr/>
        </p:nvSpPr>
        <p:spPr>
          <a:xfrm rot="1920000">
            <a:off x="2667000" y="3968750"/>
            <a:ext cx="649288" cy="838200"/>
          </a:xfrm>
          <a:custGeom>
            <a:rect l="l" t="t" r="r" b="b"/>
            <a:pathLst>
              <a:path w="502" h="528">
                <a:moveTo>
                  <a:pt x="88" y="96"/>
                </a:moveTo>
                <a:cubicBezTo>
                  <a:pt x="128" y="32"/>
                  <a:pt x="216" y="0"/>
                  <a:pt x="280" y="0"/>
                </a:cubicBezTo>
                <a:cubicBezTo>
                  <a:pt x="344" y="0"/>
                  <a:pt x="440" y="32"/>
                  <a:pt x="472" y="96"/>
                </a:cubicBezTo>
                <a:cubicBezTo>
                  <a:pt x="504" y="160"/>
                  <a:pt x="504" y="312"/>
                  <a:pt x="472" y="384"/>
                </a:cubicBezTo>
                <a:cubicBezTo>
                  <a:pt x="440" y="456"/>
                  <a:pt x="352" y="528"/>
                  <a:pt x="280" y="528"/>
                </a:cubicBezTo>
                <a:cubicBezTo>
                  <a:pt x="208" y="528"/>
                  <a:pt x="80" y="456"/>
                  <a:pt x="40" y="384"/>
                </a:cubicBezTo>
                <a:cubicBezTo>
                  <a:pt x="0" y="312"/>
                  <a:pt x="48" y="160"/>
                  <a:pt x="88" y="96"/>
                </a:cubicBezTo>
                <a:close/>
              </a:path>
            </a:pathLst>
          </a:custGeom>
          <a:noFill/>
          <a:ln w="38100" cmpd="sng">
            <a:solidFill>
              <a:srgbClr val="FF9999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28400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8401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5EC8A211-B8F9-4022-A826-3461D3BEF17B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8402" name="TextBox 52840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528403" name="TextBox 5284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2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52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17" dur="500"/>
                                        <p:tgtEl>
                                          <p:spTgt spid="528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dur="5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1" dur="500"/>
                                        <p:tgtEl>
                                          <p:spTgt spid="528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6" dur="500"/>
                                        <p:tgtEl>
                                          <p:spTgt spid="52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31" dur="500"/>
                                        <p:tgtEl>
                                          <p:spTgt spid="52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5" dur="500"/>
                                        <p:tgtEl>
                                          <p:spTgt spid="52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8387" grpId="0"/>
      <p:bldP spid="528388" grpId="1"/>
      <p:bldP spid="528389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9410" name=""/>
          <p:cNvSpPr/>
          <p:nvPr>
            <p:ph type="title"/>
          </p:nvPr>
        </p:nvSpPr>
        <p:spPr>
          <a:xfrm>
            <a:off x="179388" y="381000"/>
            <a:ext cx="4824412" cy="13239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itchFamily="34" charset="0"/>
                <a:ea typeface="宋体" pitchFamily="2" charset="-122"/>
              </a:defRPr>
            </a:lvl1pPr>
          </a:lstStyle>
          <a:p>
            <a:pPr lvl="0"/>
            <a:r>
              <a:t>一、立体体积</a:t>
            </a:r>
          </a:p>
        </p:txBody>
      </p:sp>
      <p:sp>
        <p:nvSpPr>
          <p:cNvPr id="529411" name=""/>
          <p:cNvSpPr/>
          <p:nvPr/>
        </p:nvSpPr>
        <p:spPr>
          <a:xfrm>
            <a:off x="609600" y="1490662"/>
            <a:ext cx="3336925" cy="4889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</a:rPr>
              <a:t>二重积分几何意义</a:t>
            </a:r>
            <a:endParaRPr kumimoji="1" sz="2600">
              <a:latin typeface="Times New Roman" pitchFamily="18" charset="0"/>
            </a:endParaRPr>
          </a:p>
        </p:txBody>
      </p:sp>
      <p:sp>
        <p:nvSpPr>
          <p:cNvPr id="529412" name=""/>
          <p:cNvSpPr/>
          <p:nvPr/>
        </p:nvSpPr>
        <p:spPr>
          <a:xfrm>
            <a:off x="609600" y="2174875"/>
            <a:ext cx="8077200" cy="4889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</a:rPr>
              <a:t>当被积函数不小于零时，二重积分是柱体体积．</a:t>
            </a:r>
            <a:endParaRPr kumimoji="1" sz="2600" b="1">
              <a:latin typeface="Times New Roman" pitchFamily="18" charset="0"/>
            </a:endParaRPr>
          </a:p>
        </p:txBody>
      </p:sp>
      <p:grpSp>
        <p:nvGrpSpPr>
          <p:cNvPr id="529413" name=""/>
          <p:cNvGrpSpPr/>
          <p:nvPr/>
        </p:nvGrpSpPr>
        <p:grpSpPr>
          <a:xfrm>
            <a:off x="4724400" y="3048000"/>
            <a:ext cx="3200400" cy="2744788"/>
            <a:chOff x="2976" y="2352"/>
            <a:chExt cx="2016" cy="1729"/>
          </a:xfrm>
        </p:grpSpPr>
        <p:sp>
          <p:nvSpPr>
            <p:cNvPr id="529414" name=""/>
            <p:cNvSpPr/>
            <p:nvPr/>
          </p:nvSpPr>
          <p:spPr>
            <a:xfrm>
              <a:off x="2976" y="2352"/>
              <a:ext cx="2016" cy="1729"/>
            </a:xfrm>
            <a:prstGeom prst="rect">
              <a:avLst/>
            </a:prstGeom>
            <a:solidFill>
              <a:srgbClr val="C0C0C0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29415" name=""/>
            <p:cNvCxnSpPr/>
            <p:nvPr/>
          </p:nvCxnSpPr>
          <p:spPr>
            <a:xfrm flipH="1">
              <a:off x="3264" y="2967"/>
              <a:ext cx="0" cy="876"/>
            </a:xfrm>
            <a:prstGeom prst="line">
              <a:avLst/>
            </a:prstGeom>
            <a:noFill/>
            <a:ln w="38100">
              <a:solidFill>
                <a:prstClr val="black"/>
              </a:solidFill>
              <a:miter lim="800000"/>
            </a:ln>
          </p:spPr>
        </p:cxnSp>
        <p:cxnSp>
          <p:nvCxnSpPr>
            <p:cNvPr id="529416" name=""/>
            <p:cNvCxnSpPr/>
            <p:nvPr/>
          </p:nvCxnSpPr>
          <p:spPr>
            <a:xfrm flipH="1">
              <a:off x="4403" y="2706"/>
              <a:ext cx="0" cy="1101"/>
            </a:xfrm>
            <a:prstGeom prst="line">
              <a:avLst/>
            </a:prstGeom>
            <a:noFill/>
            <a:ln w="38100">
              <a:solidFill>
                <a:prstClr val="black"/>
              </a:solidFill>
              <a:miter lim="800000"/>
            </a:ln>
          </p:spPr>
        </p:cxnSp>
        <p:sp>
          <p:nvSpPr>
            <p:cNvPr id="529417" name=""/>
            <p:cNvSpPr/>
            <p:nvPr/>
          </p:nvSpPr>
          <p:spPr>
            <a:xfrm>
              <a:off x="3264" y="3717"/>
              <a:ext cx="1139" cy="203"/>
            </a:xfrm>
            <a:prstGeom prst="ellipse">
              <a:avLst/>
            </a:prstGeom>
            <a:noFill/>
            <a:ln w="38100">
              <a:solidFill>
                <a:prstClr val="black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29418" name=""/>
            <p:cNvCxnSpPr/>
            <p:nvPr/>
          </p:nvCxnSpPr>
          <p:spPr>
            <a:xfrm>
              <a:off x="3516" y="3448"/>
              <a:ext cx="887" cy="0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prstDash val="dash"/>
              <a:miter lim="800000"/>
            </a:ln>
          </p:spPr>
        </p:cxnSp>
        <p:cxnSp>
          <p:nvCxnSpPr>
            <p:cNvPr id="529419" name=""/>
            <p:cNvCxnSpPr/>
            <p:nvPr/>
          </p:nvCxnSpPr>
          <p:spPr>
            <a:xfrm>
              <a:off x="4403" y="3448"/>
              <a:ext cx="347" cy="0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miter lim="800000"/>
              <a:tailEnd type="triangle"/>
            </a:ln>
          </p:spPr>
        </p:cxnSp>
        <p:cxnSp>
          <p:nvCxnSpPr>
            <p:cNvPr id="529420" name=""/>
            <p:cNvCxnSpPr/>
            <p:nvPr/>
          </p:nvCxnSpPr>
          <p:spPr>
            <a:xfrm flipH="1">
              <a:off x="3264" y="3448"/>
              <a:ext cx="252" cy="202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prstDash val="dash"/>
              <a:miter lim="800000"/>
            </a:ln>
          </p:spPr>
        </p:cxnSp>
        <p:cxnSp>
          <p:nvCxnSpPr>
            <p:cNvPr id="529421" name=""/>
            <p:cNvCxnSpPr/>
            <p:nvPr/>
          </p:nvCxnSpPr>
          <p:spPr>
            <a:xfrm flipH="1">
              <a:off x="3010" y="3650"/>
              <a:ext cx="254" cy="202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miter lim="800000"/>
              <a:tailEnd type="triangle"/>
            </a:ln>
          </p:spPr>
        </p:cxnSp>
        <p:cxnSp>
          <p:nvCxnSpPr>
            <p:cNvPr id="529422" name=""/>
            <p:cNvCxnSpPr/>
            <p:nvPr/>
          </p:nvCxnSpPr>
          <p:spPr>
            <a:xfrm flipH="1" flipV="1">
              <a:off x="3516" y="2639"/>
              <a:ext cx="0" cy="809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prstDash val="dash"/>
              <a:miter lim="800000"/>
            </a:ln>
          </p:spPr>
        </p:cxnSp>
        <p:sp>
          <p:nvSpPr>
            <p:cNvPr id="529423" name=""/>
            <p:cNvSpPr/>
            <p:nvPr/>
          </p:nvSpPr>
          <p:spPr>
            <a:xfrm>
              <a:off x="3253" y="2723"/>
              <a:ext cx="1160" cy="292"/>
            </a:xfrm>
            <a:custGeom>
              <a:rect l="l" t="t" r="r" b="b"/>
              <a:pathLst>
                <a:path w="1650" h="675">
                  <a:moveTo>
                    <a:pt x="1650" y="0"/>
                  </a:moveTo>
                  <a:cubicBezTo>
                    <a:pt x="1628" y="65"/>
                    <a:pt x="1589" y="142"/>
                    <a:pt x="1545" y="195"/>
                  </a:cubicBezTo>
                  <a:cubicBezTo>
                    <a:pt x="1531" y="211"/>
                    <a:pt x="1513" y="223"/>
                    <a:pt x="1500" y="240"/>
                  </a:cubicBezTo>
                  <a:cubicBezTo>
                    <a:pt x="1392" y="378"/>
                    <a:pt x="1498" y="292"/>
                    <a:pt x="1350" y="390"/>
                  </a:cubicBezTo>
                  <a:cubicBezTo>
                    <a:pt x="1271" y="443"/>
                    <a:pt x="1272" y="484"/>
                    <a:pt x="1170" y="510"/>
                  </a:cubicBezTo>
                  <a:cubicBezTo>
                    <a:pt x="1042" y="606"/>
                    <a:pt x="1176" y="517"/>
                    <a:pt x="1050" y="570"/>
                  </a:cubicBezTo>
                  <a:cubicBezTo>
                    <a:pt x="1009" y="587"/>
                    <a:pt x="970" y="610"/>
                    <a:pt x="930" y="630"/>
                  </a:cubicBezTo>
                  <a:cubicBezTo>
                    <a:pt x="905" y="642"/>
                    <a:pt x="585" y="670"/>
                    <a:pt x="525" y="675"/>
                  </a:cubicBezTo>
                  <a:cubicBezTo>
                    <a:pt x="361" y="665"/>
                    <a:pt x="207" y="640"/>
                    <a:pt x="45" y="660"/>
                  </a:cubicBezTo>
                  <a:cubicBezTo>
                    <a:pt x="30" y="655"/>
                    <a:pt x="0" y="645"/>
                    <a:pt x="0" y="645"/>
                  </a:cubicBezTo>
                </a:path>
              </a:pathLst>
            </a:custGeom>
            <a:noFill/>
            <a:ln w="38100" cmpd="sng">
              <a:solidFill>
                <a:srgbClr val="000000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9424" name=""/>
            <p:cNvSpPr/>
            <p:nvPr/>
          </p:nvSpPr>
          <p:spPr>
            <a:xfrm>
              <a:off x="3264" y="2706"/>
              <a:ext cx="1146" cy="322"/>
            </a:xfrm>
            <a:custGeom>
              <a:rect l="l" t="t" r="r" b="b"/>
              <a:pathLst>
                <a:path w="1630" h="745">
                  <a:moveTo>
                    <a:pt x="25" y="720"/>
                  </a:moveTo>
                  <a:cubicBezTo>
                    <a:pt x="145" y="640"/>
                    <a:pt x="0" y="745"/>
                    <a:pt x="100" y="645"/>
                  </a:cubicBezTo>
                  <a:cubicBezTo>
                    <a:pt x="158" y="587"/>
                    <a:pt x="247" y="527"/>
                    <a:pt x="310" y="480"/>
                  </a:cubicBezTo>
                  <a:cubicBezTo>
                    <a:pt x="330" y="465"/>
                    <a:pt x="356" y="456"/>
                    <a:pt x="370" y="435"/>
                  </a:cubicBezTo>
                  <a:cubicBezTo>
                    <a:pt x="409" y="377"/>
                    <a:pt x="445" y="360"/>
                    <a:pt x="505" y="330"/>
                  </a:cubicBezTo>
                  <a:cubicBezTo>
                    <a:pt x="562" y="301"/>
                    <a:pt x="595" y="243"/>
                    <a:pt x="670" y="240"/>
                  </a:cubicBezTo>
                  <a:cubicBezTo>
                    <a:pt x="780" y="235"/>
                    <a:pt x="890" y="230"/>
                    <a:pt x="1000" y="225"/>
                  </a:cubicBezTo>
                  <a:cubicBezTo>
                    <a:pt x="1035" y="213"/>
                    <a:pt x="1072" y="209"/>
                    <a:pt x="1105" y="195"/>
                  </a:cubicBezTo>
                  <a:cubicBezTo>
                    <a:pt x="1122" y="188"/>
                    <a:pt x="1133" y="172"/>
                    <a:pt x="1150" y="165"/>
                  </a:cubicBezTo>
                  <a:cubicBezTo>
                    <a:pt x="1286" y="107"/>
                    <a:pt x="1120" y="230"/>
                    <a:pt x="1330" y="90"/>
                  </a:cubicBezTo>
                  <a:cubicBezTo>
                    <a:pt x="1360" y="70"/>
                    <a:pt x="1384" y="36"/>
                    <a:pt x="1420" y="30"/>
                  </a:cubicBezTo>
                  <a:cubicBezTo>
                    <a:pt x="1526" y="12"/>
                    <a:pt x="1481" y="25"/>
                    <a:pt x="1555" y="0"/>
                  </a:cubicBezTo>
                  <a:cubicBezTo>
                    <a:pt x="1570" y="5"/>
                    <a:pt x="1589" y="4"/>
                    <a:pt x="1600" y="15"/>
                  </a:cubicBezTo>
                  <a:cubicBezTo>
                    <a:pt x="1616" y="31"/>
                    <a:pt x="1630" y="75"/>
                    <a:pt x="1630" y="75"/>
                  </a:cubicBezTo>
                </a:path>
              </a:pathLst>
            </a:custGeom>
            <a:noFill/>
            <a:ln w="28575" cap="flat" cmpd="sng">
              <a:solidFill>
                <a:srgbClr val="000000"/>
              </a:solidFill>
              <a:prstDash val="dash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29425" name=""/>
            <p:cNvSpPr/>
            <p:nvPr/>
          </p:nvSpPr>
          <p:spPr>
            <a:xfrm>
              <a:off x="3259" y="2587"/>
              <a:ext cx="1150" cy="415"/>
            </a:xfrm>
            <a:custGeom>
              <a:rect l="l" t="t" r="r" b="b"/>
              <a:pathLst>
                <a:path w="1634" h="959">
                  <a:moveTo>
                    <a:pt x="1635" y="344"/>
                  </a:moveTo>
                  <a:cubicBezTo>
                    <a:pt x="1612" y="251"/>
                    <a:pt x="1633" y="168"/>
                    <a:pt x="1530" y="134"/>
                  </a:cubicBezTo>
                  <a:cubicBezTo>
                    <a:pt x="1477" y="55"/>
                    <a:pt x="1530" y="113"/>
                    <a:pt x="1440" y="74"/>
                  </a:cubicBezTo>
                  <a:cubicBezTo>
                    <a:pt x="1423" y="67"/>
                    <a:pt x="1411" y="52"/>
                    <a:pt x="1395" y="44"/>
                  </a:cubicBezTo>
                  <a:cubicBezTo>
                    <a:pt x="1373" y="33"/>
                    <a:pt x="1309" y="19"/>
                    <a:pt x="1290" y="14"/>
                  </a:cubicBezTo>
                  <a:cubicBezTo>
                    <a:pt x="889" y="31"/>
                    <a:pt x="1047" y="0"/>
                    <a:pt x="810" y="59"/>
                  </a:cubicBezTo>
                  <a:cubicBezTo>
                    <a:pt x="743" y="76"/>
                    <a:pt x="665" y="135"/>
                    <a:pt x="600" y="164"/>
                  </a:cubicBezTo>
                  <a:cubicBezTo>
                    <a:pt x="571" y="177"/>
                    <a:pt x="510" y="194"/>
                    <a:pt x="510" y="194"/>
                  </a:cubicBezTo>
                  <a:cubicBezTo>
                    <a:pt x="384" y="288"/>
                    <a:pt x="521" y="199"/>
                    <a:pt x="375" y="254"/>
                  </a:cubicBezTo>
                  <a:cubicBezTo>
                    <a:pt x="337" y="268"/>
                    <a:pt x="306" y="296"/>
                    <a:pt x="270" y="314"/>
                  </a:cubicBezTo>
                  <a:cubicBezTo>
                    <a:pt x="221" y="388"/>
                    <a:pt x="189" y="468"/>
                    <a:pt x="135" y="539"/>
                  </a:cubicBezTo>
                  <a:cubicBezTo>
                    <a:pt x="96" y="693"/>
                    <a:pt x="149" y="502"/>
                    <a:pt x="90" y="659"/>
                  </a:cubicBezTo>
                  <a:cubicBezTo>
                    <a:pt x="83" y="678"/>
                    <a:pt x="83" y="700"/>
                    <a:pt x="75" y="719"/>
                  </a:cubicBezTo>
                  <a:cubicBezTo>
                    <a:pt x="24" y="840"/>
                    <a:pt x="0" y="834"/>
                    <a:pt x="0" y="959"/>
                  </a:cubicBezTo>
                </a:path>
              </a:pathLst>
            </a:custGeom>
            <a:noFill/>
            <a:ln w="38100" cmpd="sng">
              <a:solidFill>
                <a:srgbClr val="000000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29426" name=""/>
            <p:cNvCxnSpPr/>
            <p:nvPr/>
          </p:nvCxnSpPr>
          <p:spPr>
            <a:xfrm flipH="1" flipV="1">
              <a:off x="3516" y="2436"/>
              <a:ext cx="0" cy="203"/>
            </a:xfrm>
            <a:prstGeom prst="line">
              <a:avLst/>
            </a:prstGeom>
            <a:noFill/>
            <a:ln w="28575">
              <a:solidFill>
                <a:prstClr val="black"/>
              </a:solidFill>
              <a:miter lim="800000"/>
              <a:tailEnd type="triangle"/>
            </a:ln>
          </p:spPr>
        </p:cxnSp>
        <p:graphicFrame>
          <p:nvGraphicFramePr>
            <p:cNvPr id="529427" name=""/>
            <p:cNvGraphicFramePr>
              <a:graphicFrameLocks noChangeAspect="1"/>
            </p:cNvGraphicFramePr>
            <p:nvPr/>
          </p:nvGraphicFramePr>
          <p:xfrm>
            <a:off x="3038" y="3874"/>
            <a:ext cx="106" cy="10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3" progId="Equation.3">
                    <p:embed/>
                  </p:oleObj>
                </mc:Choice>
                <mc:Fallback>
                  <p:oleObj name="Equation" r:id="rId3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038" y="3874"/>
                          <a:ext cx="106" cy="10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29428" name=""/>
            <p:cNvGraphicFramePr>
              <a:graphicFrameLocks noChangeAspect="1"/>
            </p:cNvGraphicFramePr>
            <p:nvPr/>
          </p:nvGraphicFramePr>
          <p:xfrm>
            <a:off x="3547" y="2416"/>
            <a:ext cx="84" cy="11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Equation" r:id="rId5" progId="Equation.3">
                    <p:embed/>
                  </p:oleObj>
                </mc:Choice>
                <mc:Fallback>
                  <p:oleObj name="Equation" r:id="rId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3547" y="2416"/>
                          <a:ext cx="84" cy="11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29429" name=""/>
            <p:cNvGraphicFramePr>
              <a:graphicFrameLocks noChangeAspect="1"/>
            </p:cNvGraphicFramePr>
            <p:nvPr/>
          </p:nvGraphicFramePr>
          <p:xfrm>
            <a:off x="4656" y="3499"/>
            <a:ext cx="106" cy="13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name="Equation" r:id="rId7" progId="Equation.3">
                    <p:embed/>
                  </p:oleObj>
                </mc:Choice>
                <mc:Fallback>
                  <p:oleObj name="Equation" r:id="rId7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4656" y="3499"/>
                          <a:ext cx="106" cy="13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29430" name=""/>
            <p:cNvGraphicFramePr>
              <a:graphicFrameLocks noChangeAspect="1"/>
            </p:cNvGraphicFramePr>
            <p:nvPr/>
          </p:nvGraphicFramePr>
          <p:xfrm>
            <a:off x="3480" y="3459"/>
            <a:ext cx="90" cy="10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name="Equation" r:id="rId9" progId="Equation.3">
                    <p:embed/>
                  </p:oleObj>
                </mc:Choice>
                <mc:Fallback>
                  <p:oleObj name="Equation" r:id="rId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3480" y="3459"/>
                          <a:ext cx="90" cy="10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cxnSp>
          <p:nvCxnSpPr>
            <p:cNvPr id="529431" name=""/>
            <p:cNvCxnSpPr/>
            <p:nvPr/>
          </p:nvCxnSpPr>
          <p:spPr>
            <a:xfrm flipH="1">
              <a:off x="3516" y="2521"/>
              <a:ext cx="0" cy="176"/>
            </a:xfrm>
            <a:prstGeom prst="line">
              <a:avLst/>
            </a:prstGeom>
            <a:noFill/>
            <a:ln w="28575" cap="sq">
              <a:solidFill>
                <a:prstClr val="black"/>
              </a:solidFill>
              <a:miter lim="800000"/>
            </a:ln>
            <a:effectLst/>
          </p:spPr>
        </p:cxnSp>
        <p:graphicFrame>
          <p:nvGraphicFramePr>
            <p:cNvPr id="529432" name=""/>
            <p:cNvGraphicFramePr>
              <a:graphicFrameLocks noChangeAspect="1"/>
            </p:cNvGraphicFramePr>
            <p:nvPr/>
          </p:nvGraphicFramePr>
          <p:xfrm>
            <a:off x="3410" y="3758"/>
            <a:ext cx="134" cy="1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name="Equation" r:id="rId11" progId="Equation.3">
                    <p:embed/>
                  </p:oleObj>
                </mc:Choice>
                <mc:Fallback>
                  <p:oleObj name="Equation" r:id="rId11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2"/>
                        <a:stretch>
                          <a:fillRect/>
                        </a:stretch>
                      </p:blipFill>
                      <p:spPr>
                        <a:xfrm>
                          <a:off x="3410" y="3758"/>
                          <a:ext cx="134" cy="127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29433" name=""/>
            <p:cNvGraphicFramePr>
              <a:graphicFrameLocks noChangeAspect="1"/>
            </p:cNvGraphicFramePr>
            <p:nvPr/>
          </p:nvGraphicFramePr>
          <p:xfrm>
            <a:off x="4085" y="2433"/>
            <a:ext cx="683" cy="16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name="Equation" r:id="rId13" progId="Equation.3">
                    <p:embed/>
                  </p:oleObj>
                </mc:Choice>
                <mc:Fallback>
                  <p:oleObj name="Equation" r:id="rId13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4085" y="2433"/>
                          <a:ext cx="683" cy="161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529434" name=""/>
          <p:cNvGraphicFramePr>
            <a:graphicFrameLocks noChangeAspect="1"/>
          </p:cNvGraphicFramePr>
          <p:nvPr/>
        </p:nvGraphicFramePr>
        <p:xfrm>
          <a:off x="1524000" y="3825875"/>
          <a:ext cx="2436812" cy="736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15" progId="Equation.3">
                  <p:embed/>
                </p:oleObj>
              </mc:Choice>
              <mc:Fallback>
                <p:oleObj name="Equation" r:id="rId1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524000" y="3825875"/>
                        <a:ext cx="2436812" cy="736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9435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9436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4AF06A47-B24E-495C-ACE8-CAFBA9E93757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29437" name="TextBox 52943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529438" name="TextBox 52943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29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529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29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1" dur="500"/>
                                        <p:tgtEl>
                                          <p:spTgt spid="529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9411" grpId="0"/>
      <p:bldP spid="5294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0434" name=""/>
          <p:cNvSpPr/>
          <p:nvPr/>
        </p:nvSpPr>
        <p:spPr>
          <a:xfrm>
            <a:off x="609600" y="577850"/>
            <a:ext cx="2590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例1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 计算由曲面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0435" name=""/>
          <p:cNvGraphicFramePr>
            <a:graphicFrameLocks noChangeAspect="1"/>
          </p:cNvGraphicFramePr>
          <p:nvPr/>
        </p:nvGraphicFramePr>
        <p:xfrm>
          <a:off x="3175000" y="596900"/>
          <a:ext cx="2159000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75000" y="596900"/>
                        <a:ext cx="2159000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0436" name=""/>
          <p:cNvSpPr/>
          <p:nvPr/>
        </p:nvSpPr>
        <p:spPr>
          <a:xfrm>
            <a:off x="5410200" y="609600"/>
            <a:ext cx="3352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及 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xoy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面所围立体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37" name=""/>
          <p:cNvSpPr/>
          <p:nvPr/>
        </p:nvSpPr>
        <p:spPr>
          <a:xfrm>
            <a:off x="1295400" y="1143000"/>
            <a:ext cx="1295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体积。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40" name=""/>
          <p:cNvSpPr/>
          <p:nvPr/>
        </p:nvSpPr>
        <p:spPr>
          <a:xfrm>
            <a:off x="3644900" y="2630488"/>
            <a:ext cx="1676400" cy="238125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0441" name=""/>
          <p:cNvGraphicFramePr>
            <a:graphicFrameLocks noChangeAspect="1"/>
          </p:cNvGraphicFramePr>
          <p:nvPr/>
        </p:nvGraphicFramePr>
        <p:xfrm>
          <a:off x="3951288" y="32893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5" progId="Equation.DSMT4">
                  <p:embed/>
                </p:oleObj>
              </mc:Choice>
              <mc:Fallback>
                <p:oleObj name="Equation" r:id="rId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51288" y="32893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42" name=""/>
          <p:cNvGraphicFramePr>
            <a:graphicFrameLocks noChangeAspect="1"/>
          </p:cNvGraphicFramePr>
          <p:nvPr/>
        </p:nvGraphicFramePr>
        <p:xfrm>
          <a:off x="5930900" y="27559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930900" y="27559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43" name=""/>
          <p:cNvGraphicFramePr>
            <a:graphicFrameLocks noChangeAspect="1"/>
          </p:cNvGraphicFramePr>
          <p:nvPr/>
        </p:nvGraphicFramePr>
        <p:xfrm>
          <a:off x="4408488" y="13716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408488" y="13716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44" name=""/>
          <p:cNvGraphicFramePr>
            <a:graphicFrameLocks noChangeAspect="1"/>
          </p:cNvGraphicFramePr>
          <p:nvPr/>
        </p:nvGraphicFramePr>
        <p:xfrm>
          <a:off x="4484688" y="26035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11" progId="Equation.3">
                  <p:embed/>
                </p:oleObj>
              </mc:Choice>
              <mc:Fallback>
                <p:oleObj name="Equation" r:id="rId1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484688" y="26035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30445" name=""/>
          <p:cNvCxnSpPr/>
          <p:nvPr/>
        </p:nvCxnSpPr>
        <p:spPr>
          <a:xfrm>
            <a:off x="4484688" y="2865438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46" name=""/>
          <p:cNvCxnSpPr/>
          <p:nvPr/>
        </p:nvCxnSpPr>
        <p:spPr>
          <a:xfrm>
            <a:off x="5322888" y="2865438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47" name=""/>
          <p:cNvCxnSpPr/>
          <p:nvPr/>
        </p:nvCxnSpPr>
        <p:spPr>
          <a:xfrm flipH="1">
            <a:off x="4332288" y="2832100"/>
            <a:ext cx="152400" cy="152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48" name=""/>
          <p:cNvCxnSpPr/>
          <p:nvPr/>
        </p:nvCxnSpPr>
        <p:spPr>
          <a:xfrm flipH="1">
            <a:off x="4027488" y="29845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49" name=""/>
          <p:cNvCxnSpPr/>
          <p:nvPr/>
        </p:nvCxnSpPr>
        <p:spPr>
          <a:xfrm flipH="1" flipV="1">
            <a:off x="4484688" y="2106612"/>
            <a:ext cx="0" cy="7620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50" name=""/>
          <p:cNvCxnSpPr/>
          <p:nvPr/>
        </p:nvCxnSpPr>
        <p:spPr>
          <a:xfrm flipH="1" flipV="1">
            <a:off x="4484688" y="1612900"/>
            <a:ext cx="0" cy="533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51" name=""/>
          <p:cNvCxnSpPr/>
          <p:nvPr/>
        </p:nvCxnSpPr>
        <p:spPr>
          <a:xfrm>
            <a:off x="3568700" y="2865438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grpSp>
        <p:nvGrpSpPr>
          <p:cNvPr id="530452" name=""/>
          <p:cNvGrpSpPr/>
          <p:nvPr/>
        </p:nvGrpSpPr>
        <p:grpSpPr>
          <a:xfrm>
            <a:off x="3656012" y="2119312"/>
            <a:ext cx="1677988" cy="914400"/>
            <a:chOff x="3888" y="1584"/>
            <a:chExt cx="1057" cy="576"/>
          </a:xfrm>
        </p:grpSpPr>
        <p:sp>
          <p:nvSpPr>
            <p:cNvPr id="530453" name=""/>
            <p:cNvSpPr/>
            <p:nvPr/>
          </p:nvSpPr>
          <p:spPr>
            <a:xfrm>
              <a:off x="3888" y="1920"/>
              <a:ext cx="1056" cy="240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30454" name=""/>
            <p:cNvSpPr/>
            <p:nvPr/>
          </p:nvSpPr>
          <p:spPr>
            <a:xfrm>
              <a:off x="3888" y="1914"/>
              <a:ext cx="1056" cy="150"/>
            </a:xfrm>
            <a:custGeom>
              <a:rect l="l" t="t" r="r" b="b"/>
              <a:pathLst>
                <a:path w="1056" h="150">
                  <a:moveTo>
                    <a:pt x="0" y="135"/>
                  </a:moveTo>
                  <a:cubicBezTo>
                    <a:pt x="4" y="128"/>
                    <a:pt x="14" y="108"/>
                    <a:pt x="27" y="96"/>
                  </a:cubicBezTo>
                  <a:cubicBezTo>
                    <a:pt x="40" y="84"/>
                    <a:pt x="26" y="74"/>
                    <a:pt x="81" y="60"/>
                  </a:cubicBezTo>
                  <a:cubicBezTo>
                    <a:pt x="136" y="46"/>
                    <a:pt x="283" y="18"/>
                    <a:pt x="357" y="9"/>
                  </a:cubicBezTo>
                  <a:cubicBezTo>
                    <a:pt x="431" y="0"/>
                    <a:pt x="431" y="0"/>
                    <a:pt x="528" y="6"/>
                  </a:cubicBezTo>
                  <a:cubicBezTo>
                    <a:pt x="625" y="12"/>
                    <a:pt x="851" y="21"/>
                    <a:pt x="939" y="45"/>
                  </a:cubicBezTo>
                  <a:cubicBezTo>
                    <a:pt x="1027" y="69"/>
                    <a:pt x="1032" y="128"/>
                    <a:pt x="1056" y="150"/>
                  </a:cubicBezTo>
                </a:path>
              </a:pathLst>
            </a:custGeom>
            <a:noFill/>
            <a:ln w="38100" cap="flat" cmpd="sng">
              <a:solidFill>
                <a:schemeClr val="bg1"/>
              </a:solidFill>
              <a:prstDash val="sysDot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530455" name=""/>
            <p:cNvSpPr/>
            <p:nvPr/>
          </p:nvSpPr>
          <p:spPr>
            <a:xfrm rot="16200000" flipV="1">
              <a:off x="4173" y="1299"/>
              <a:ext cx="487" cy="1057"/>
            </a:xfrm>
            <a:custGeom>
              <a:avLst>
                <a:gd name="adj0" fmla="val 81920000"/>
                <a:gd name="adj1" fmla="val 27542287"/>
              </a:avLst>
              <a:gdLst>
                <a:gd name="GT10" fmla="*/ adj0 21600 100000"/>
                <a:gd name="GT11" fmla="*/ adj1 21600 100000"/>
                <a:gd name="GT12" fmla="*/ 21600 w 21893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293" y="0"/>
                </a:cxn>
                <a:cxn ang="0">
                  <a:pos x="0" y="43198"/>
                </a:cxn>
                <a:cxn ang="0">
                  <a:pos x="293" y="21600"/>
                </a:cxn>
              </a:cxnLst>
              <a:rect l="l" t="t" r="GT13" b="GT15"/>
              <a:pathLst>
                <a:path w="21893" h="43200" fill="none">
                  <a:moveTo>
                    <a:pt x="293" y="0"/>
                  </a:moveTo>
                  <a:arcTo wR="21600" hR="21600" stAng="-5400000" swAng="10846634"/>
                </a:path>
                <a:path w="21893" h="43200" stroke="0">
                  <a:moveTo>
                    <a:pt x="293" y="0"/>
                  </a:moveTo>
                  <a:arcTo wR="21600" hR="21600" stAng="-5400000" swAng="10846634"/>
                  <a:lnTo>
                    <a:pt x="293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aphicFrame>
        <p:nvGraphicFramePr>
          <p:cNvPr id="530456" name=""/>
          <p:cNvGraphicFramePr>
            <a:graphicFrameLocks noChangeAspect="1"/>
          </p:cNvGraphicFramePr>
          <p:nvPr/>
        </p:nvGraphicFramePr>
        <p:xfrm>
          <a:off x="5346700" y="29210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13" progId="Equation.3">
                  <p:embed/>
                </p:oleObj>
              </mc:Choice>
              <mc:Fallback>
                <p:oleObj name="Equation" r:id="rId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346700" y="29210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57" name=""/>
          <p:cNvGraphicFramePr>
            <a:graphicFrameLocks noChangeAspect="1"/>
          </p:cNvGraphicFramePr>
          <p:nvPr/>
        </p:nvGraphicFramePr>
        <p:xfrm>
          <a:off x="4572000" y="18542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15" progId="Equation.3">
                  <p:embed/>
                </p:oleObj>
              </mc:Choice>
              <mc:Fallback>
                <p:oleObj name="Equation" r:id="rId1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572000" y="18542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58" name=""/>
          <p:cNvGraphicFramePr>
            <a:graphicFrameLocks noChangeAspect="1"/>
          </p:cNvGraphicFramePr>
          <p:nvPr/>
        </p:nvGraphicFramePr>
        <p:xfrm>
          <a:off x="4267200" y="2984500"/>
          <a:ext cx="3556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17" progId="Equation.3">
                  <p:embed/>
                </p:oleObj>
              </mc:Choice>
              <mc:Fallback>
                <p:oleObj name="Equation" r:id="rId1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4267200" y="2984500"/>
                        <a:ext cx="355600" cy="393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0459" name=""/>
          <p:cNvSpPr/>
          <p:nvPr/>
        </p:nvSpPr>
        <p:spPr>
          <a:xfrm rot="10800000" flipV="1">
            <a:off x="4297362" y="2119312"/>
            <a:ext cx="228600" cy="900112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0461" name=""/>
          <p:cNvSpPr/>
          <p:nvPr/>
        </p:nvSpPr>
        <p:spPr>
          <a:xfrm>
            <a:off x="6172200" y="2617788"/>
            <a:ext cx="1676400" cy="238125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0462" name=""/>
          <p:cNvSpPr/>
          <p:nvPr/>
        </p:nvSpPr>
        <p:spPr>
          <a:xfrm rot="16200000" flipV="1">
            <a:off x="7049294" y="2056606"/>
            <a:ext cx="762000" cy="846138"/>
          </a:xfrm>
          <a:custGeom>
            <a:avLst>
              <a:gd name="adj0" fmla="val 81920000"/>
              <a:gd name="adj1" fmla="val 152167"/>
            </a:avLst>
            <a:gdLst>
              <a:gd name="GT10" fmla="*/ adj0 21600 100000"/>
              <a:gd name="GT11" fmla="*/ adj1 21600 100000"/>
              <a:gd name="GT12" fmla="+- l w 0"/>
              <a:gd name="GT13" fmla="*/ 21600 h 21789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99" y="21789"/>
              </a:cxn>
              <a:cxn ang="0">
                <a:pos x="0" y="21600"/>
              </a:cxn>
            </a:cxnLst>
            <a:rect l="l" t="t" r="GT12" b="GT14"/>
            <a:pathLst>
              <a:path w="21600" h="21789" fill="none">
                <a:moveTo>
                  <a:pt x="0" y="0"/>
                </a:moveTo>
                <a:arcTo wR="21600" hR="21600" stAng="-5400000" swAng="5430081"/>
              </a:path>
              <a:path w="21600" h="21789" stroke="0">
                <a:moveTo>
                  <a:pt x="0" y="0"/>
                </a:moveTo>
                <a:arcTo wR="21600" hR="21600" stAng="-5400000" swAng="5430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0463" name=""/>
          <p:cNvGraphicFramePr>
            <a:graphicFrameLocks noChangeAspect="1"/>
          </p:cNvGraphicFramePr>
          <p:nvPr/>
        </p:nvGraphicFramePr>
        <p:xfrm>
          <a:off x="6478588" y="32766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Equation" r:id="rId19" progId="Equation.3">
                  <p:embed/>
                </p:oleObj>
              </mc:Choice>
              <mc:Fallback>
                <p:oleObj name="Equation" r:id="rId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478588" y="32766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4" name=""/>
          <p:cNvGraphicFramePr>
            <a:graphicFrameLocks noChangeAspect="1"/>
          </p:cNvGraphicFramePr>
          <p:nvPr/>
        </p:nvGraphicFramePr>
        <p:xfrm>
          <a:off x="8599488" y="28956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Equation" r:id="rId20" progId="Equation.3">
                  <p:embed/>
                </p:oleObj>
              </mc:Choice>
              <mc:Fallback>
                <p:oleObj name="Equation" r:id="rId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599488" y="28956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5" name=""/>
          <p:cNvGraphicFramePr>
            <a:graphicFrameLocks noChangeAspect="1"/>
          </p:cNvGraphicFramePr>
          <p:nvPr/>
        </p:nvGraphicFramePr>
        <p:xfrm>
          <a:off x="6935788" y="13589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Equation" r:id="rId21" progId="Equation.3">
                  <p:embed/>
                </p:oleObj>
              </mc:Choice>
              <mc:Fallback>
                <p:oleObj name="Equation" r:id="rId2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935788" y="13589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6" name=""/>
          <p:cNvGraphicFramePr>
            <a:graphicFrameLocks noChangeAspect="1"/>
          </p:cNvGraphicFramePr>
          <p:nvPr/>
        </p:nvGraphicFramePr>
        <p:xfrm>
          <a:off x="7011988" y="25908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Equation" r:id="rId22" progId="Equation.3">
                  <p:embed/>
                </p:oleObj>
              </mc:Choice>
              <mc:Fallback>
                <p:oleObj name="Equation" r:id="rId2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011988" y="25908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7" name=""/>
          <p:cNvGraphicFramePr>
            <a:graphicFrameLocks noChangeAspect="1"/>
          </p:cNvGraphicFramePr>
          <p:nvPr/>
        </p:nvGraphicFramePr>
        <p:xfrm>
          <a:off x="7862888" y="28956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Equation" r:id="rId23" progId="Equation.3">
                  <p:embed/>
                </p:oleObj>
              </mc:Choice>
              <mc:Fallback>
                <p:oleObj name="Equation" r:id="rId2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862888" y="28956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8" name=""/>
          <p:cNvGraphicFramePr>
            <a:graphicFrameLocks noChangeAspect="1"/>
          </p:cNvGraphicFramePr>
          <p:nvPr/>
        </p:nvGraphicFramePr>
        <p:xfrm>
          <a:off x="7088188" y="18288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Equation" r:id="rId24" progId="Equation.3">
                  <p:embed/>
                </p:oleObj>
              </mc:Choice>
              <mc:Fallback>
                <p:oleObj name="Equation" r:id="rId2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088188" y="18288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69" name=""/>
          <p:cNvGraphicFramePr>
            <a:graphicFrameLocks noChangeAspect="1"/>
          </p:cNvGraphicFramePr>
          <p:nvPr/>
        </p:nvGraphicFramePr>
        <p:xfrm>
          <a:off x="6808788" y="3003550"/>
          <a:ext cx="3556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Equation" r:id="rId25" progId="Equation.3">
                  <p:embed/>
                </p:oleObj>
              </mc:Choice>
              <mc:Fallback>
                <p:oleObj name="Equation" r:id="rId2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808788" y="3003550"/>
                        <a:ext cx="355600" cy="393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0470" name=""/>
          <p:cNvSpPr/>
          <p:nvPr/>
        </p:nvSpPr>
        <p:spPr>
          <a:xfrm rot="10800000" flipV="1">
            <a:off x="6813550" y="2093912"/>
            <a:ext cx="228600" cy="900112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0471" name=""/>
          <p:cNvSpPr/>
          <p:nvPr/>
        </p:nvSpPr>
        <p:spPr>
          <a:xfrm flipV="1">
            <a:off x="6811962" y="2816225"/>
            <a:ext cx="1041400" cy="188912"/>
          </a:xfrm>
          <a:custGeom>
            <a:avLst>
              <a:gd name="adj0" fmla="val -28162917"/>
              <a:gd name="adj1" fmla="val 4169120"/>
            </a:avLst>
            <a:gdLst>
              <a:gd name="GT10" fmla="*/ adj0 21600 100000"/>
              <a:gd name="GT11" fmla="*/ adj1 21600 100000"/>
              <a:gd name="GT12" fmla="*/ 21600 w 22663"/>
              <a:gd name="GT13" fmla="+- l GT12 0"/>
              <a:gd name="GT14" fmla="*/ 21600 h 26731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26"/>
              </a:cxn>
              <a:cxn ang="0">
                <a:pos x="22045" y="26731"/>
              </a:cxn>
              <a:cxn ang="0">
                <a:pos x="1063" y="21600"/>
              </a:cxn>
            </a:cxnLst>
            <a:rect l="l" t="t" r="GT13" b="GT15"/>
            <a:pathLst>
              <a:path w="22663" h="26731" fill="none">
                <a:moveTo>
                  <a:pt x="0" y="26"/>
                </a:moveTo>
                <a:arcTo wR="21600" hR="21600" stAng="-5569249" swAng="6393745"/>
              </a:path>
              <a:path w="22663" h="26731" stroke="0">
                <a:moveTo>
                  <a:pt x="0" y="26"/>
                </a:moveTo>
                <a:arcTo wR="21600" hR="21600" stAng="-5569249" swAng="6393745"/>
                <a:lnTo>
                  <a:pt x="1063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0472" name=""/>
          <p:cNvCxnSpPr/>
          <p:nvPr/>
        </p:nvCxnSpPr>
        <p:spPr>
          <a:xfrm>
            <a:off x="7011988" y="2852738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73" name=""/>
          <p:cNvCxnSpPr/>
          <p:nvPr/>
        </p:nvCxnSpPr>
        <p:spPr>
          <a:xfrm>
            <a:off x="7850188" y="2852738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74" name=""/>
          <p:cNvCxnSpPr/>
          <p:nvPr/>
        </p:nvCxnSpPr>
        <p:spPr>
          <a:xfrm flipH="1">
            <a:off x="6859588" y="2819400"/>
            <a:ext cx="152400" cy="152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75" name=""/>
          <p:cNvCxnSpPr/>
          <p:nvPr/>
        </p:nvCxnSpPr>
        <p:spPr>
          <a:xfrm flipH="1">
            <a:off x="6554788" y="29718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76" name=""/>
          <p:cNvCxnSpPr/>
          <p:nvPr/>
        </p:nvCxnSpPr>
        <p:spPr>
          <a:xfrm flipH="1" flipV="1">
            <a:off x="7011988" y="2093912"/>
            <a:ext cx="0" cy="7620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0477" name=""/>
          <p:cNvCxnSpPr/>
          <p:nvPr/>
        </p:nvCxnSpPr>
        <p:spPr>
          <a:xfrm flipH="1" flipV="1">
            <a:off x="7011988" y="1600200"/>
            <a:ext cx="0" cy="533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530478" name=""/>
          <p:cNvSpPr/>
          <p:nvPr/>
        </p:nvSpPr>
        <p:spPr>
          <a:xfrm>
            <a:off x="685800" y="2057400"/>
            <a:ext cx="8382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解</a:t>
            </a:r>
            <a:endParaRPr kumimoji="1" sz="2600" b="1">
              <a:solidFill>
                <a:schemeClr val="tx2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79" name=""/>
          <p:cNvSpPr/>
          <p:nvPr/>
        </p:nvSpPr>
        <p:spPr>
          <a:xfrm>
            <a:off x="1219200" y="2101850"/>
            <a:ext cx="1676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设置体在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80" name=""/>
          <p:cNvSpPr/>
          <p:nvPr/>
        </p:nvSpPr>
        <p:spPr>
          <a:xfrm>
            <a:off x="1219200" y="2667000"/>
            <a:ext cx="2362200" cy="1004888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第一卦限上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体积为 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V</a:t>
            </a:r>
            <a:r>
              <a:rPr kumimoji="1" sz="2600" b="1" baseline="-25000">
                <a:latin typeface="Times New Roman" pitchFamily="18" charset="0"/>
                <a:ea typeface="黑体" pitchFamily="2" charset="-122"/>
              </a:rPr>
              <a:t>1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81" name=""/>
          <p:cNvSpPr/>
          <p:nvPr/>
        </p:nvSpPr>
        <p:spPr>
          <a:xfrm>
            <a:off x="1219200" y="3733800"/>
            <a:ext cx="3962400" cy="1004888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由立体对称性，所求立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体体积    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V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= 4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V</a:t>
            </a:r>
            <a:r>
              <a:rPr kumimoji="1" sz="2600" b="1" baseline="-25000">
                <a:latin typeface="Times New Roman" pitchFamily="18" charset="0"/>
                <a:ea typeface="黑体" pitchFamily="2" charset="-122"/>
              </a:rPr>
              <a:t>1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0484" name=""/>
          <p:cNvSpPr/>
          <p:nvPr/>
        </p:nvSpPr>
        <p:spPr>
          <a:xfrm>
            <a:off x="6781800" y="4406900"/>
            <a:ext cx="609600" cy="9906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0485" name=""/>
          <p:cNvCxnSpPr/>
          <p:nvPr/>
        </p:nvCxnSpPr>
        <p:spPr>
          <a:xfrm>
            <a:off x="6561138" y="5397500"/>
            <a:ext cx="1439862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0486" name=""/>
          <p:cNvCxnSpPr/>
          <p:nvPr/>
        </p:nvCxnSpPr>
        <p:spPr>
          <a:xfrm flipH="1" flipV="1">
            <a:off x="6781800" y="4025900"/>
            <a:ext cx="0" cy="16192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graphicFrame>
        <p:nvGraphicFramePr>
          <p:cNvPr id="530487" name=""/>
          <p:cNvGraphicFramePr>
            <a:graphicFrameLocks noChangeAspect="1"/>
          </p:cNvGraphicFramePr>
          <p:nvPr/>
        </p:nvGraphicFramePr>
        <p:xfrm>
          <a:off x="6629400" y="42545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Equation" r:id="rId26" progId="Equation.3">
                  <p:embed/>
                </p:oleObj>
              </mc:Choice>
              <mc:Fallback>
                <p:oleObj name="Equation" r:id="rId2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629400" y="42545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88" name=""/>
          <p:cNvGraphicFramePr>
            <a:graphicFrameLocks noChangeAspect="1"/>
          </p:cNvGraphicFramePr>
          <p:nvPr/>
        </p:nvGraphicFramePr>
        <p:xfrm>
          <a:off x="7239000" y="5397500"/>
          <a:ext cx="3556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Equation" r:id="rId27" progId="Equation.3">
                  <p:embed/>
                </p:oleObj>
              </mc:Choice>
              <mc:Fallback>
                <p:oleObj name="Equation" r:id="rId2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7239000" y="5397500"/>
                        <a:ext cx="355600" cy="393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89" name=""/>
          <p:cNvGraphicFramePr>
            <a:graphicFrameLocks noChangeAspect="1"/>
          </p:cNvGraphicFramePr>
          <p:nvPr/>
        </p:nvGraphicFramePr>
        <p:xfrm>
          <a:off x="7924800" y="54737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Equation" r:id="rId28" progId="Equation.3">
                  <p:embed/>
                </p:oleObj>
              </mc:Choice>
              <mc:Fallback>
                <p:oleObj name="Equation" r:id="rId2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924800" y="54737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90" name=""/>
          <p:cNvGraphicFramePr>
            <a:graphicFrameLocks noChangeAspect="1"/>
          </p:cNvGraphicFramePr>
          <p:nvPr/>
        </p:nvGraphicFramePr>
        <p:xfrm>
          <a:off x="6781800" y="38735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29" progId="Equation.3">
                  <p:embed/>
                </p:oleObj>
              </mc:Choice>
              <mc:Fallback>
                <p:oleObj name="Equation" r:id="rId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781800" y="38735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91" name=""/>
          <p:cNvGraphicFramePr>
            <a:graphicFrameLocks noChangeAspect="1"/>
          </p:cNvGraphicFramePr>
          <p:nvPr/>
        </p:nvGraphicFramePr>
        <p:xfrm>
          <a:off x="6553200" y="54737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Equation" r:id="rId30" progId="Equation.3">
                  <p:embed/>
                </p:oleObj>
              </mc:Choice>
              <mc:Fallback>
                <p:oleObj name="Equation" r:id="rId3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553200" y="54737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92" name=""/>
          <p:cNvGraphicFramePr>
            <a:graphicFrameLocks noChangeAspect="1"/>
          </p:cNvGraphicFramePr>
          <p:nvPr/>
        </p:nvGraphicFramePr>
        <p:xfrm>
          <a:off x="7162800" y="4222750"/>
          <a:ext cx="1730375" cy="492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31" progId="Equation.3">
                  <p:embed/>
                </p:oleObj>
              </mc:Choice>
              <mc:Fallback>
                <p:oleObj name="Equation" r:id="rId3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7162800" y="4222750"/>
                        <a:ext cx="1730375" cy="4921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0493" name=""/>
          <p:cNvGraphicFramePr>
            <a:graphicFrameLocks noChangeAspect="1"/>
          </p:cNvGraphicFramePr>
          <p:nvPr/>
        </p:nvGraphicFramePr>
        <p:xfrm>
          <a:off x="6858000" y="4946650"/>
          <a:ext cx="228600" cy="209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Equation" r:id="rId33" progId="Equation.3">
                  <p:embed/>
                </p:oleObj>
              </mc:Choice>
              <mc:Fallback>
                <p:oleObj name="Equation" r:id="rId3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4"/>
                      <a:stretch>
                        <a:fillRect/>
                      </a:stretch>
                    </p:blipFill>
                    <p:spPr>
                      <a:xfrm>
                        <a:off x="6858000" y="4946650"/>
                        <a:ext cx="228600" cy="209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0494" name=""/>
          <p:cNvSpPr/>
          <p:nvPr/>
        </p:nvSpPr>
        <p:spPr>
          <a:xfrm>
            <a:off x="1219200" y="4800600"/>
            <a:ext cx="4343400" cy="1520825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立体在第一卦限部分能够看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成是一个曲顶柱体，它曲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顶为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0495" name=""/>
          <p:cNvGraphicFramePr>
            <a:graphicFrameLocks noChangeAspect="1"/>
          </p:cNvGraphicFramePr>
          <p:nvPr/>
        </p:nvGraphicFramePr>
        <p:xfrm>
          <a:off x="2311400" y="5854700"/>
          <a:ext cx="2259012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35" progId="Equation.3">
                  <p:embed/>
                </p:oleObj>
              </mc:Choice>
              <mc:Fallback>
                <p:oleObj name="Equation" r:id="rId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2311400" y="5854700"/>
                        <a:ext cx="2259012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049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049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BD82699-4D5D-4EEA-B671-2090457AF40E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0498" name="TextBox 5304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530499" name="TextBox 5304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75"/>
                                        <p:tgtEl>
                                          <p:spTgt spid="530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75"/>
                                        <p:tgtEl>
                                          <p:spTgt spid="530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75"/>
                            </p:stCondLst>
                            <p:childTnLst>
                              <p:par>
                                <p:cTn id="14" presetID="22" presetClass="entr" presetSubtype="8" dur="75" fill="hold" grpId="2" nodeType="afterEffect">
                                  <p:stCondLst>
                                    <p:cond delay="3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6" dur="75"/>
                                        <p:tgtEl>
                                          <p:spTgt spid="530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75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1" dur="75"/>
                                        <p:tgtEl>
                                          <p:spTgt spid="53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75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6" dur="75"/>
                                        <p:tgtEl>
                                          <p:spTgt spid="53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1" dur="500"/>
                                        <p:tgtEl>
                                          <p:spTgt spid="53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0478" grpId="0"/>
      <p:bldP spid="530479" grpId="1"/>
      <p:bldP spid="530480" grpId="2"/>
      <p:bldP spid="530481" grpId="3"/>
      <p:bldP spid="530494" grpId="4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31458" name=""/>
          <p:cNvGraphicFramePr>
            <a:graphicFrameLocks noChangeAspect="1"/>
          </p:cNvGraphicFramePr>
          <p:nvPr/>
        </p:nvGraphicFramePr>
        <p:xfrm>
          <a:off x="2882900" y="2362200"/>
          <a:ext cx="3059112" cy="1041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882900" y="2362200"/>
                        <a:ext cx="3059112" cy="1041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1460" name=""/>
          <p:cNvSpPr/>
          <p:nvPr/>
        </p:nvSpPr>
        <p:spPr>
          <a:xfrm>
            <a:off x="6781800" y="1054100"/>
            <a:ext cx="609600" cy="9906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1461" name=""/>
          <p:cNvCxnSpPr/>
          <p:nvPr/>
        </p:nvCxnSpPr>
        <p:spPr>
          <a:xfrm>
            <a:off x="6561138" y="2044700"/>
            <a:ext cx="1439862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1462" name=""/>
          <p:cNvCxnSpPr/>
          <p:nvPr/>
        </p:nvCxnSpPr>
        <p:spPr>
          <a:xfrm flipH="1" flipV="1">
            <a:off x="6781800" y="673100"/>
            <a:ext cx="0" cy="16192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graphicFrame>
        <p:nvGraphicFramePr>
          <p:cNvPr id="531463" name=""/>
          <p:cNvGraphicFramePr>
            <a:graphicFrameLocks noChangeAspect="1"/>
          </p:cNvGraphicFramePr>
          <p:nvPr/>
        </p:nvGraphicFramePr>
        <p:xfrm>
          <a:off x="6629400" y="901700"/>
          <a:ext cx="1397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629400" y="901700"/>
                        <a:ext cx="1397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4" name=""/>
          <p:cNvGraphicFramePr>
            <a:graphicFrameLocks noChangeAspect="1"/>
          </p:cNvGraphicFramePr>
          <p:nvPr/>
        </p:nvGraphicFramePr>
        <p:xfrm>
          <a:off x="7239000" y="2044700"/>
          <a:ext cx="355600" cy="393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239000" y="2044700"/>
                        <a:ext cx="355600" cy="393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5" name=""/>
          <p:cNvGraphicFramePr>
            <a:graphicFrameLocks noChangeAspect="1"/>
          </p:cNvGraphicFramePr>
          <p:nvPr/>
        </p:nvGraphicFramePr>
        <p:xfrm>
          <a:off x="7924800" y="21209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7924800" y="21209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6" name=""/>
          <p:cNvGraphicFramePr>
            <a:graphicFrameLocks noChangeAspect="1"/>
          </p:cNvGraphicFramePr>
          <p:nvPr/>
        </p:nvGraphicFramePr>
        <p:xfrm>
          <a:off x="6781800" y="5207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Equation" r:id="rId11" progId="Equation.3">
                  <p:embed/>
                </p:oleObj>
              </mc:Choice>
              <mc:Fallback>
                <p:oleObj name="Equation" r:id="rId1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781800" y="5207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7" name=""/>
          <p:cNvGraphicFramePr>
            <a:graphicFrameLocks noChangeAspect="1"/>
          </p:cNvGraphicFramePr>
          <p:nvPr/>
        </p:nvGraphicFramePr>
        <p:xfrm>
          <a:off x="6553200" y="21209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Equation" r:id="rId13" progId="Equation.3">
                  <p:embed/>
                </p:oleObj>
              </mc:Choice>
              <mc:Fallback>
                <p:oleObj name="Equation" r:id="rId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553200" y="21209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8" name=""/>
          <p:cNvGraphicFramePr>
            <a:graphicFrameLocks noChangeAspect="1"/>
          </p:cNvGraphicFramePr>
          <p:nvPr/>
        </p:nvGraphicFramePr>
        <p:xfrm>
          <a:off x="7162800" y="869950"/>
          <a:ext cx="1828800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name="Equation" r:id="rId15" progId="Equation.3">
                  <p:embed/>
                </p:oleObj>
              </mc:Choice>
              <mc:Fallback>
                <p:oleObj name="Equation" r:id="rId1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162800" y="869950"/>
                        <a:ext cx="1828800" cy="520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69" name=""/>
          <p:cNvGraphicFramePr>
            <a:graphicFrameLocks noChangeAspect="1"/>
          </p:cNvGraphicFramePr>
          <p:nvPr/>
        </p:nvGraphicFramePr>
        <p:xfrm>
          <a:off x="6858000" y="1593850"/>
          <a:ext cx="228600" cy="209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Equation" r:id="rId17" progId="Equation.3">
                  <p:embed/>
                </p:oleObj>
              </mc:Choice>
              <mc:Fallback>
                <p:oleObj name="Equation" r:id="rId1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858000" y="1593850"/>
                        <a:ext cx="228600" cy="209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1470" name=""/>
          <p:cNvSpPr/>
          <p:nvPr/>
        </p:nvSpPr>
        <p:spPr>
          <a:xfrm>
            <a:off x="1219200" y="609600"/>
            <a:ext cx="4343400" cy="1520825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立体在第一卦限部分能够看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成是一个曲顶柱体，它曲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顶为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1471" name=""/>
          <p:cNvGraphicFramePr>
            <a:graphicFrameLocks noChangeAspect="1"/>
          </p:cNvGraphicFramePr>
          <p:nvPr/>
        </p:nvGraphicFramePr>
        <p:xfrm>
          <a:off x="2311400" y="1663700"/>
          <a:ext cx="2259012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Equation" r:id="rId19" progId="Equation.3">
                  <p:embed/>
                </p:oleObj>
              </mc:Choice>
              <mc:Fallback>
                <p:oleObj name="Equation" r:id="rId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311400" y="1663700"/>
                        <a:ext cx="2259012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1472" name=""/>
          <p:cNvSpPr/>
          <p:nvPr/>
        </p:nvSpPr>
        <p:spPr>
          <a:xfrm>
            <a:off x="1219200" y="2559050"/>
            <a:ext cx="1828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它底为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1473" name=""/>
          <p:cNvSpPr/>
          <p:nvPr/>
        </p:nvSpPr>
        <p:spPr>
          <a:xfrm>
            <a:off x="1143000" y="3657600"/>
            <a:ext cx="15240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于是，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1474" name=""/>
          <p:cNvGraphicFramePr>
            <a:graphicFrameLocks noChangeAspect="1"/>
          </p:cNvGraphicFramePr>
          <p:nvPr/>
        </p:nvGraphicFramePr>
        <p:xfrm>
          <a:off x="2286000" y="3721100"/>
          <a:ext cx="3351212" cy="774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Equation" r:id="rId21" progId="Equation.3">
                  <p:embed/>
                </p:oleObj>
              </mc:Choice>
              <mc:Fallback>
                <p:oleObj name="Equation" r:id="rId2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2286000" y="3721100"/>
                        <a:ext cx="3351212" cy="774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75" name=""/>
          <p:cNvGraphicFramePr>
            <a:graphicFrameLocks noChangeAspect="1"/>
          </p:cNvGraphicFramePr>
          <p:nvPr/>
        </p:nvGraphicFramePr>
        <p:xfrm>
          <a:off x="2667000" y="4572000"/>
          <a:ext cx="4456112" cy="71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Equation" r:id="rId23" progId="Equation.3">
                  <p:embed/>
                </p:oleObj>
              </mc:Choice>
              <mc:Fallback>
                <p:oleObj name="Equation" r:id="rId2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667000" y="4572000"/>
                        <a:ext cx="4456112" cy="711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1476" name=""/>
          <p:cNvGraphicFramePr>
            <a:graphicFrameLocks noChangeAspect="1"/>
          </p:cNvGraphicFramePr>
          <p:nvPr/>
        </p:nvGraphicFramePr>
        <p:xfrm>
          <a:off x="2743200" y="5422900"/>
          <a:ext cx="4608512" cy="1206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Equation" r:id="rId25" progId="Equation.3">
                  <p:embed/>
                </p:oleObj>
              </mc:Choice>
              <mc:Fallback>
                <p:oleObj name="Equation" r:id="rId2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2743200" y="5422900"/>
                        <a:ext cx="4608512" cy="1206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147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147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69A128A-D119-4A94-B5D2-1B4AA87E8AB3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1479" name="TextBox 5314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531480" name="TextBox 5314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314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31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314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31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500"/>
                                        <p:tgtEl>
                                          <p:spTgt spid="531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53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1472" grpId="0" build="p"/>
      <p:bldP spid="531473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32482" name=""/>
          <p:cNvGraphicFramePr>
            <a:graphicFrameLocks noChangeAspect="1"/>
          </p:cNvGraphicFramePr>
          <p:nvPr/>
        </p:nvGraphicFramePr>
        <p:xfrm>
          <a:off x="2781300" y="520700"/>
          <a:ext cx="4608512" cy="1206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81300" y="520700"/>
                        <a:ext cx="4608512" cy="1206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483" name=""/>
          <p:cNvGraphicFramePr>
            <a:graphicFrameLocks noChangeAspect="1"/>
          </p:cNvGraphicFramePr>
          <p:nvPr/>
        </p:nvGraphicFramePr>
        <p:xfrm>
          <a:off x="2819400" y="1930400"/>
          <a:ext cx="3046412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819400" y="1930400"/>
                        <a:ext cx="3046412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484" name=""/>
          <p:cNvGraphicFramePr>
            <a:graphicFrameLocks noChangeAspect="1"/>
          </p:cNvGraphicFramePr>
          <p:nvPr/>
        </p:nvGraphicFramePr>
        <p:xfrm>
          <a:off x="2857500" y="2654300"/>
          <a:ext cx="1612900" cy="787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857500" y="2654300"/>
                        <a:ext cx="1612900" cy="787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32485" name=""/>
          <p:cNvGrpSpPr/>
          <p:nvPr/>
        </p:nvGrpSpPr>
        <p:grpSpPr>
          <a:xfrm>
            <a:off x="304800" y="2882900"/>
            <a:ext cx="1524000" cy="774700"/>
            <a:chOff x="192" y="1816"/>
            <a:chExt cx="960" cy="488"/>
          </a:xfrm>
        </p:grpSpPr>
        <p:grpSp>
          <p:nvGrpSpPr>
            <p:cNvPr id="532486" name=""/>
            <p:cNvGrpSpPr/>
            <p:nvPr/>
          </p:nvGrpSpPr>
          <p:grpSpPr>
            <a:xfrm>
              <a:off x="192" y="1816"/>
              <a:ext cx="960" cy="480"/>
              <a:chOff x="192" y="1728"/>
              <a:chExt cx="960" cy="480"/>
            </a:xfrm>
          </p:grpSpPr>
          <p:cxnSp>
            <p:nvCxnSpPr>
              <p:cNvPr id="532487" name=""/>
              <p:cNvCxnSpPr/>
              <p:nvPr/>
            </p:nvCxnSpPr>
            <p:spPr>
              <a:xfrm>
                <a:off x="192" y="1968"/>
                <a:ext cx="96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532488" name=""/>
              <p:cNvCxnSpPr/>
              <p:nvPr/>
            </p:nvCxnSpPr>
            <p:spPr>
              <a:xfrm flipH="1">
                <a:off x="384" y="1728"/>
                <a:ext cx="0" cy="48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miter lim="800000"/>
              </a:ln>
            </p:spPr>
          </p:cxnSp>
          <p:graphicFrame>
            <p:nvGraphicFramePr>
              <p:cNvPr id="532489" name=""/>
              <p:cNvGraphicFramePr>
                <a:graphicFrameLocks noChangeAspect="1"/>
              </p:cNvGraphicFramePr>
              <p:nvPr/>
            </p:nvGraphicFramePr>
            <p:xfrm>
              <a:off x="192" y="1776"/>
              <a:ext cx="152" cy="144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3" name="Equation" r:id="rId9" progId="Equation.3">
                      <p:embed/>
                    </p:oleObj>
                  </mc:Choice>
                  <mc:Fallback>
                    <p:oleObj name="Equation" r:id="rId9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0"/>
                          <a:stretch>
                            <a:fillRect/>
                          </a:stretch>
                        </p:blipFill>
                        <p:spPr>
                          <a:xfrm>
                            <a:off x="192" y="1776"/>
                            <a:ext cx="152" cy="144"/>
                          </a:xfrm>
                          <a:prstGeom prst="rect">
                            <a:avLst/>
                          </a:prstGeom>
                          <a:noFill/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532490" name=""/>
              <p:cNvGraphicFramePr>
                <a:graphicFrameLocks noChangeAspect="1"/>
              </p:cNvGraphicFramePr>
              <p:nvPr/>
            </p:nvGraphicFramePr>
            <p:xfrm>
              <a:off x="240" y="1992"/>
              <a:ext cx="96" cy="168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84" name="Equation" r:id="rId11" progId="Equation.3">
                      <p:embed/>
                    </p:oleObj>
                  </mc:Choice>
                  <mc:Fallback>
                    <p:oleObj name="Equation" r:id="rId11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240" y="1992"/>
                            <a:ext cx="96" cy="168"/>
                          </a:xfrm>
                          <a:prstGeom prst="rect">
                            <a:avLst/>
                          </a:prstGeom>
                          <a:noFill/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aphicFrame>
          <p:nvGraphicFramePr>
            <p:cNvPr id="532491" name=""/>
            <p:cNvGraphicFramePr>
              <a:graphicFrameLocks noChangeAspect="1"/>
            </p:cNvGraphicFramePr>
            <p:nvPr/>
          </p:nvGraphicFramePr>
          <p:xfrm>
            <a:off x="464" y="1852"/>
            <a:ext cx="112" cy="16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5" name="Equation" r:id="rId13" progId="Equation.3">
                    <p:embed/>
                  </p:oleObj>
                </mc:Choice>
                <mc:Fallback>
                  <p:oleObj name="Equation" r:id="rId13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464" y="1852"/>
                          <a:ext cx="112" cy="16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32492" name=""/>
            <p:cNvGraphicFramePr>
              <a:graphicFrameLocks noChangeAspect="1"/>
            </p:cNvGraphicFramePr>
            <p:nvPr/>
          </p:nvGraphicFramePr>
          <p:xfrm>
            <a:off x="792" y="1816"/>
            <a:ext cx="264" cy="24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6" name="Equation" r:id="rId15" progId="Equation.3">
                    <p:embed/>
                  </p:oleObj>
                </mc:Choice>
                <mc:Fallback>
                  <p:oleObj name="Equation" r:id="rId1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6"/>
                        <a:stretch>
                          <a:fillRect/>
                        </a:stretch>
                      </p:blipFill>
                      <p:spPr>
                        <a:xfrm>
                          <a:off x="792" y="1816"/>
                          <a:ext cx="264" cy="24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32493" name=""/>
            <p:cNvGraphicFramePr>
              <a:graphicFrameLocks noChangeAspect="1"/>
            </p:cNvGraphicFramePr>
            <p:nvPr/>
          </p:nvGraphicFramePr>
          <p:xfrm>
            <a:off x="464" y="2104"/>
            <a:ext cx="112" cy="16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7" name="Equation" r:id="rId17" progId="Equation.3">
                    <p:embed/>
                  </p:oleObj>
                </mc:Choice>
                <mc:Fallback>
                  <p:oleObj name="Equation" r:id="rId17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8"/>
                        <a:stretch>
                          <a:fillRect/>
                        </a:stretch>
                      </p:blipFill>
                      <p:spPr>
                        <a:xfrm>
                          <a:off x="464" y="2104"/>
                          <a:ext cx="112" cy="16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32494" name=""/>
            <p:cNvGraphicFramePr>
              <a:graphicFrameLocks noChangeAspect="1"/>
            </p:cNvGraphicFramePr>
            <p:nvPr/>
          </p:nvGraphicFramePr>
          <p:xfrm>
            <a:off x="768" y="2056"/>
            <a:ext cx="312" cy="24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8" name="Equation" r:id="rId19" progId="Equation.3">
                    <p:embed/>
                  </p:oleObj>
                </mc:Choice>
                <mc:Fallback>
                  <p:oleObj name="Equation" r:id="rId19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0"/>
                        <a:stretch>
                          <a:fillRect/>
                        </a:stretch>
                      </p:blipFill>
                      <p:spPr>
                        <a:xfrm>
                          <a:off x="768" y="2056"/>
                          <a:ext cx="312" cy="24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532495" name=""/>
          <p:cNvGraphicFramePr>
            <a:graphicFrameLocks noChangeAspect="1"/>
          </p:cNvGraphicFramePr>
          <p:nvPr/>
        </p:nvGraphicFramePr>
        <p:xfrm>
          <a:off x="4648200" y="3022600"/>
          <a:ext cx="2436812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name="Equation" r:id="rId21" progId="Equation.3">
                  <p:embed/>
                </p:oleObj>
              </mc:Choice>
              <mc:Fallback>
                <p:oleObj name="Equation" r:id="rId2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4648200" y="3022600"/>
                        <a:ext cx="2436812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496" name=""/>
          <p:cNvGraphicFramePr>
            <a:graphicFrameLocks noChangeAspect="1"/>
          </p:cNvGraphicFramePr>
          <p:nvPr/>
        </p:nvGraphicFramePr>
        <p:xfrm>
          <a:off x="2971800" y="3949700"/>
          <a:ext cx="2182812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name="Equation" r:id="rId23" progId="Equation.3">
                  <p:embed/>
                </p:oleObj>
              </mc:Choice>
              <mc:Fallback>
                <p:oleObj name="Equation" r:id="rId2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2971800" y="3949700"/>
                        <a:ext cx="2182812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497" name=""/>
          <p:cNvGraphicFramePr>
            <a:graphicFrameLocks noChangeAspect="1"/>
          </p:cNvGraphicFramePr>
          <p:nvPr/>
        </p:nvGraphicFramePr>
        <p:xfrm>
          <a:off x="5219700" y="3949700"/>
          <a:ext cx="723900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name="Equation" r:id="rId25" progId="Equation.3">
                  <p:embed/>
                </p:oleObj>
              </mc:Choice>
              <mc:Fallback>
                <p:oleObj name="Equation" r:id="rId2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5219700" y="3949700"/>
                        <a:ext cx="723900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498" name=""/>
          <p:cNvSpPr/>
          <p:nvPr/>
        </p:nvSpPr>
        <p:spPr>
          <a:xfrm>
            <a:off x="685800" y="4864100"/>
            <a:ext cx="2590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所求立体体积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2499" name=""/>
          <p:cNvGraphicFramePr>
            <a:graphicFrameLocks noChangeAspect="1"/>
          </p:cNvGraphicFramePr>
          <p:nvPr/>
        </p:nvGraphicFramePr>
        <p:xfrm>
          <a:off x="2743200" y="5626100"/>
          <a:ext cx="1066800" cy="406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name="Equation" r:id="rId27" progId="Equation.3">
                  <p:embed/>
                </p:oleObj>
              </mc:Choice>
              <mc:Fallback>
                <p:oleObj name="Equation" r:id="rId2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2743200" y="5626100"/>
                        <a:ext cx="1066800" cy="406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2500" name=""/>
          <p:cNvGraphicFramePr>
            <a:graphicFrameLocks noChangeAspect="1"/>
          </p:cNvGraphicFramePr>
          <p:nvPr/>
        </p:nvGraphicFramePr>
        <p:xfrm>
          <a:off x="3962400" y="5473700"/>
          <a:ext cx="736600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3" name="Equation" r:id="rId29" progId="Equation.3">
                  <p:embed/>
                </p:oleObj>
              </mc:Choice>
              <mc:Fallback>
                <p:oleObj name="Equation" r:id="rId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3962400" y="5473700"/>
                        <a:ext cx="736600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0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250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67BB24C-22E6-4A56-8D2F-72071A308341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2503" name="TextBox 5325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532504" name="TextBox 53250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32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32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3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32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500"/>
                                        <p:tgtEl>
                                          <p:spTgt spid="532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532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/>
                                        <p:tgtEl>
                                          <p:spTgt spid="532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2" dur="500"/>
                                        <p:tgtEl>
                                          <p:spTgt spid="532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7" dur="500"/>
                                        <p:tgtEl>
                                          <p:spTgt spid="532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9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3506" name=""/>
          <p:cNvSpPr/>
          <p:nvPr/>
        </p:nvSpPr>
        <p:spPr>
          <a:xfrm>
            <a:off x="609600" y="501650"/>
            <a:ext cx="2971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例2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 求两个圆柱面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3507" name=""/>
          <p:cNvGraphicFramePr>
            <a:graphicFrameLocks noChangeAspect="1"/>
          </p:cNvGraphicFramePr>
          <p:nvPr/>
        </p:nvGraphicFramePr>
        <p:xfrm>
          <a:off x="3505200" y="533400"/>
          <a:ext cx="1803400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4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505200" y="533400"/>
                        <a:ext cx="1803400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08" name=""/>
          <p:cNvGraphicFramePr>
            <a:graphicFrameLocks noChangeAspect="1"/>
          </p:cNvGraphicFramePr>
          <p:nvPr/>
        </p:nvGraphicFramePr>
        <p:xfrm>
          <a:off x="5486400" y="533400"/>
          <a:ext cx="2220912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5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486400" y="533400"/>
                        <a:ext cx="2220912" cy="431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09" name=""/>
          <p:cNvSpPr/>
          <p:nvPr/>
        </p:nvSpPr>
        <p:spPr>
          <a:xfrm>
            <a:off x="7696200" y="533400"/>
            <a:ext cx="9906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所围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3510" name=""/>
          <p:cNvSpPr/>
          <p:nvPr/>
        </p:nvSpPr>
        <p:spPr>
          <a:xfrm>
            <a:off x="1219200" y="1111250"/>
            <a:ext cx="5105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立体在第一卦限部分体积。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3512" name=""/>
          <p:cNvSpPr/>
          <p:nvPr/>
        </p:nvSpPr>
        <p:spPr>
          <a:xfrm>
            <a:off x="3581400" y="3532188"/>
            <a:ext cx="1676400" cy="238125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3513" name=""/>
          <p:cNvGraphicFramePr>
            <a:graphicFrameLocks noChangeAspect="1"/>
          </p:cNvGraphicFramePr>
          <p:nvPr/>
        </p:nvGraphicFramePr>
        <p:xfrm>
          <a:off x="3506788" y="41910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6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506788" y="41910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14" name=""/>
          <p:cNvGraphicFramePr>
            <a:graphicFrameLocks noChangeAspect="1"/>
          </p:cNvGraphicFramePr>
          <p:nvPr/>
        </p:nvGraphicFramePr>
        <p:xfrm>
          <a:off x="6008688" y="38100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7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008688" y="38100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15" name=""/>
          <p:cNvGraphicFramePr>
            <a:graphicFrameLocks noChangeAspect="1"/>
          </p:cNvGraphicFramePr>
          <p:nvPr/>
        </p:nvGraphicFramePr>
        <p:xfrm>
          <a:off x="4114800" y="17526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8" name="Equation" r:id="rId11" progId="Equation.3">
                  <p:embed/>
                </p:oleObj>
              </mc:Choice>
              <mc:Fallback>
                <p:oleObj name="Equation" r:id="rId1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114800" y="17526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16" name=""/>
          <p:cNvGraphicFramePr>
            <a:graphicFrameLocks noChangeAspect="1"/>
          </p:cNvGraphicFramePr>
          <p:nvPr/>
        </p:nvGraphicFramePr>
        <p:xfrm>
          <a:off x="4040188" y="35052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9" name="Equation" r:id="rId13" progId="Equation.3">
                  <p:embed/>
                </p:oleObj>
              </mc:Choice>
              <mc:Fallback>
                <p:oleObj name="Equation" r:id="rId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040188" y="35052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17" name=""/>
          <p:cNvGraphicFramePr>
            <a:graphicFrameLocks noChangeAspect="1"/>
          </p:cNvGraphicFramePr>
          <p:nvPr/>
        </p:nvGraphicFramePr>
        <p:xfrm>
          <a:off x="4800600" y="3797300"/>
          <a:ext cx="2413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0" name="Equation" r:id="rId15" progId="Equation.3">
                  <p:embed/>
                </p:oleObj>
              </mc:Choice>
              <mc:Fallback>
                <p:oleObj name="Equation" r:id="rId1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800600" y="3797300"/>
                        <a:ext cx="2413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18" name=""/>
          <p:cNvSpPr/>
          <p:nvPr/>
        </p:nvSpPr>
        <p:spPr>
          <a:xfrm>
            <a:off x="4043362" y="3733800"/>
            <a:ext cx="1614488" cy="4762"/>
          </a:xfrm>
          <a:custGeom>
            <a:rect l="l" t="t" r="r" b="b"/>
            <a:pathLst>
              <a:path w="1017" h="3">
                <a:moveTo>
                  <a:pt x="0" y="3"/>
                </a:moveTo>
                <a:lnTo>
                  <a:pt x="1017" y="0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19" name=""/>
          <p:cNvCxnSpPr/>
          <p:nvPr/>
        </p:nvCxnSpPr>
        <p:spPr>
          <a:xfrm>
            <a:off x="5638800" y="37338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3520" name=""/>
          <p:cNvCxnSpPr/>
          <p:nvPr/>
        </p:nvCxnSpPr>
        <p:spPr>
          <a:xfrm flipH="1">
            <a:off x="3887788" y="3733800"/>
            <a:ext cx="152400" cy="152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3521" name=""/>
          <p:cNvCxnSpPr/>
          <p:nvPr/>
        </p:nvCxnSpPr>
        <p:spPr>
          <a:xfrm flipH="1">
            <a:off x="3429000" y="40386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533522" name=""/>
          <p:cNvSpPr/>
          <p:nvPr/>
        </p:nvSpPr>
        <p:spPr>
          <a:xfrm>
            <a:off x="4038600" y="2228850"/>
            <a:ext cx="14288" cy="1490662"/>
          </a:xfrm>
          <a:custGeom>
            <a:rect l="l" t="t" r="r" b="b"/>
            <a:pathLst>
              <a:path w="9" h="939">
                <a:moveTo>
                  <a:pt x="9" y="939"/>
                </a:moveTo>
                <a:lnTo>
                  <a:pt x="0" y="0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23" name=""/>
          <p:cNvCxnSpPr/>
          <p:nvPr/>
        </p:nvCxnSpPr>
        <p:spPr>
          <a:xfrm flipH="1" flipV="1">
            <a:off x="4038600" y="1752600"/>
            <a:ext cx="0" cy="533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3524" name=""/>
          <p:cNvCxnSpPr/>
          <p:nvPr/>
        </p:nvCxnSpPr>
        <p:spPr>
          <a:xfrm flipH="1">
            <a:off x="3733800" y="37338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graphicFrame>
        <p:nvGraphicFramePr>
          <p:cNvPr id="533525" name=""/>
          <p:cNvGraphicFramePr>
            <a:graphicFrameLocks noChangeAspect="1"/>
          </p:cNvGraphicFramePr>
          <p:nvPr/>
        </p:nvGraphicFramePr>
        <p:xfrm>
          <a:off x="3429000" y="38862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1" name="Equation" r:id="rId17" progId="Equation.3">
                  <p:embed/>
                </p:oleObj>
              </mc:Choice>
              <mc:Fallback>
                <p:oleObj name="Equation" r:id="rId1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429000" y="38862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33526" name=""/>
          <p:cNvGrpSpPr/>
          <p:nvPr/>
        </p:nvGrpSpPr>
        <p:grpSpPr>
          <a:xfrm>
            <a:off x="3721100" y="2286000"/>
            <a:ext cx="1917700" cy="1752600"/>
            <a:chOff x="3736" y="1248"/>
            <a:chExt cx="1208" cy="1104"/>
          </a:xfrm>
        </p:grpSpPr>
        <p:cxnSp>
          <p:nvCxnSpPr>
            <p:cNvPr id="533527" name=""/>
            <p:cNvCxnSpPr/>
            <p:nvPr/>
          </p:nvCxnSpPr>
          <p:spPr>
            <a:xfrm>
              <a:off x="4464" y="2160"/>
              <a:ext cx="48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sp>
          <p:nvSpPr>
            <p:cNvPr id="533528" name=""/>
            <p:cNvSpPr/>
            <p:nvPr/>
          </p:nvSpPr>
          <p:spPr>
            <a:xfrm flipV="1">
              <a:off x="3737" y="2158"/>
              <a:ext cx="727" cy="194"/>
            </a:xfrm>
            <a:custGeom>
              <a:avLst>
                <a:gd name="adj0" fmla="val -31529417"/>
                <a:gd name="adj1" fmla="val 180616"/>
              </a:avLst>
              <a:gdLst>
                <a:gd name="GT10" fmla="*/ adj0 21600 100000"/>
                <a:gd name="GT11" fmla="*/ adj1 21600 100000"/>
                <a:gd name="GT12" fmla="*/ 21600 w 26795"/>
                <a:gd name="GT13" fmla="+- l GT12 0"/>
                <a:gd name="GT14" fmla="*/ 21600 h 2182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634"/>
                </a:cxn>
                <a:cxn ang="0">
                  <a:pos x="26794" y="21824"/>
                </a:cxn>
                <a:cxn ang="0">
                  <a:pos x="5195" y="21600"/>
                </a:cxn>
              </a:cxnLst>
              <a:rect l="l" t="t" r="GT13" b="GT15"/>
              <a:pathLst>
                <a:path w="26795" h="21824" fill="none">
                  <a:moveTo>
                    <a:pt x="0" y="634"/>
                  </a:moveTo>
                  <a:arcTo wR="21600" hR="21600" stAng="-6234995" swAng="6270646"/>
                </a:path>
                <a:path w="26795" h="21824" stroke="0">
                  <a:moveTo>
                    <a:pt x="0" y="634"/>
                  </a:moveTo>
                  <a:arcTo wR="21600" hR="21600" stAng="-6234995" swAng="6270646"/>
                  <a:lnTo>
                    <a:pt x="5195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33529" name=""/>
            <p:cNvCxnSpPr/>
            <p:nvPr/>
          </p:nvCxnSpPr>
          <p:spPr>
            <a:xfrm flipV="1">
              <a:off x="3736" y="1250"/>
              <a:ext cx="192" cy="19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33530" name=""/>
            <p:cNvCxnSpPr/>
            <p:nvPr/>
          </p:nvCxnSpPr>
          <p:spPr>
            <a:xfrm>
              <a:off x="3928" y="1250"/>
              <a:ext cx="52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sp>
          <p:nvSpPr>
            <p:cNvPr id="533531" name=""/>
            <p:cNvSpPr/>
            <p:nvPr/>
          </p:nvSpPr>
          <p:spPr>
            <a:xfrm flipV="1">
              <a:off x="3736" y="1248"/>
              <a:ext cx="720" cy="194"/>
            </a:xfrm>
            <a:custGeom>
              <a:avLst>
                <a:gd name="adj0" fmla="val -31529417"/>
                <a:gd name="adj1" fmla="val 180616"/>
              </a:avLst>
              <a:gdLst>
                <a:gd name="GT10" fmla="*/ adj0 21600 100000"/>
                <a:gd name="GT11" fmla="*/ adj1 21600 100000"/>
                <a:gd name="GT12" fmla="*/ 21600 w 26795"/>
                <a:gd name="GT13" fmla="+- l GT12 0"/>
                <a:gd name="GT14" fmla="*/ 21600 h 2182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634"/>
                </a:cxn>
                <a:cxn ang="0">
                  <a:pos x="26794" y="21824"/>
                </a:cxn>
                <a:cxn ang="0">
                  <a:pos x="5195" y="21600"/>
                </a:cxn>
              </a:cxnLst>
              <a:rect l="l" t="t" r="GT13" b="GT15"/>
              <a:pathLst>
                <a:path w="26795" h="21824" fill="none">
                  <a:moveTo>
                    <a:pt x="0" y="634"/>
                  </a:moveTo>
                  <a:arcTo wR="21600" hR="21600" stAng="-6234995" swAng="6270646"/>
                </a:path>
                <a:path w="26795" h="21824" stroke="0">
                  <a:moveTo>
                    <a:pt x="0" y="634"/>
                  </a:moveTo>
                  <a:arcTo wR="21600" hR="21600" stAng="-6234995" swAng="6270646"/>
                  <a:lnTo>
                    <a:pt x="5195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33532" name=""/>
            <p:cNvCxnSpPr/>
            <p:nvPr/>
          </p:nvCxnSpPr>
          <p:spPr>
            <a:xfrm flipH="1">
              <a:off x="3736" y="1440"/>
              <a:ext cx="0" cy="91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33533" name=""/>
            <p:cNvCxnSpPr/>
            <p:nvPr/>
          </p:nvCxnSpPr>
          <p:spPr>
            <a:xfrm flipH="1">
              <a:off x="4456" y="1248"/>
              <a:ext cx="0" cy="91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</p:grpSp>
      <p:grpSp>
        <p:nvGrpSpPr>
          <p:cNvPr id="533534" name=""/>
          <p:cNvGrpSpPr/>
          <p:nvPr/>
        </p:nvGrpSpPr>
        <p:grpSpPr>
          <a:xfrm>
            <a:off x="3721100" y="2286000"/>
            <a:ext cx="1155700" cy="1752600"/>
            <a:chOff x="2592" y="1248"/>
            <a:chExt cx="728" cy="1104"/>
          </a:xfrm>
        </p:grpSpPr>
        <p:sp>
          <p:nvSpPr>
            <p:cNvPr id="533535" name=""/>
            <p:cNvSpPr/>
            <p:nvPr/>
          </p:nvSpPr>
          <p:spPr>
            <a:xfrm flipV="1">
              <a:off x="2593" y="2158"/>
              <a:ext cx="727" cy="194"/>
            </a:xfrm>
            <a:custGeom>
              <a:avLst>
                <a:gd name="adj0" fmla="val -31529417"/>
                <a:gd name="adj1" fmla="val 180616"/>
              </a:avLst>
              <a:gdLst>
                <a:gd name="GT10" fmla="*/ adj0 21600 100000"/>
                <a:gd name="GT11" fmla="*/ adj1 21600 100000"/>
                <a:gd name="GT12" fmla="*/ 21600 w 26795"/>
                <a:gd name="GT13" fmla="+- l GT12 0"/>
                <a:gd name="GT14" fmla="*/ 21600 h 2182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634"/>
                </a:cxn>
                <a:cxn ang="0">
                  <a:pos x="26794" y="21824"/>
                </a:cxn>
                <a:cxn ang="0">
                  <a:pos x="5195" y="21600"/>
                </a:cxn>
              </a:cxnLst>
              <a:rect l="l" t="t" r="GT13" b="GT15"/>
              <a:pathLst>
                <a:path w="26795" h="21824" fill="none">
                  <a:moveTo>
                    <a:pt x="0" y="634"/>
                  </a:moveTo>
                  <a:arcTo wR="21600" hR="21600" stAng="-6234995" swAng="6270646"/>
                </a:path>
                <a:path w="26795" h="21824" stroke="0">
                  <a:moveTo>
                    <a:pt x="0" y="634"/>
                  </a:moveTo>
                  <a:arcTo wR="21600" hR="21600" stAng="-6234995" swAng="6270646"/>
                  <a:lnTo>
                    <a:pt x="5195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prstDash val="sysDot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33536" name=""/>
            <p:cNvCxnSpPr/>
            <p:nvPr/>
          </p:nvCxnSpPr>
          <p:spPr>
            <a:xfrm flipV="1">
              <a:off x="2592" y="1250"/>
              <a:ext cx="192" cy="19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33537" name=""/>
            <p:cNvCxnSpPr/>
            <p:nvPr/>
          </p:nvCxnSpPr>
          <p:spPr>
            <a:xfrm>
              <a:off x="2784" y="1250"/>
              <a:ext cx="52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sp>
          <p:nvSpPr>
            <p:cNvPr id="533538" name=""/>
            <p:cNvSpPr/>
            <p:nvPr/>
          </p:nvSpPr>
          <p:spPr>
            <a:xfrm flipV="1">
              <a:off x="2592" y="1248"/>
              <a:ext cx="720" cy="194"/>
            </a:xfrm>
            <a:custGeom>
              <a:avLst>
                <a:gd name="adj0" fmla="val -31529417"/>
                <a:gd name="adj1" fmla="val 180616"/>
              </a:avLst>
              <a:gdLst>
                <a:gd name="GT10" fmla="*/ adj0 21600 100000"/>
                <a:gd name="GT11" fmla="*/ adj1 21600 100000"/>
                <a:gd name="GT12" fmla="*/ 21600 w 26795"/>
                <a:gd name="GT13" fmla="+- l GT12 0"/>
                <a:gd name="GT14" fmla="*/ 21600 h 21824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0" y="634"/>
                </a:cxn>
                <a:cxn ang="0">
                  <a:pos x="26794" y="21824"/>
                </a:cxn>
                <a:cxn ang="0">
                  <a:pos x="5195" y="21600"/>
                </a:cxn>
              </a:cxnLst>
              <a:rect l="l" t="t" r="GT13" b="GT15"/>
              <a:pathLst>
                <a:path w="26795" h="21824" fill="none">
                  <a:moveTo>
                    <a:pt x="0" y="634"/>
                  </a:moveTo>
                  <a:arcTo wR="21600" hR="21600" stAng="-6234995" swAng="6270646"/>
                </a:path>
                <a:path w="26795" h="21824" stroke="0">
                  <a:moveTo>
                    <a:pt x="0" y="634"/>
                  </a:moveTo>
                  <a:arcTo wR="21600" hR="21600" stAng="-6234995" swAng="6270646"/>
                  <a:lnTo>
                    <a:pt x="5195" y="2160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>
                  <a:latin typeface="Tahoma" pitchFamily="34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33539" name=""/>
            <p:cNvCxnSpPr/>
            <p:nvPr/>
          </p:nvCxnSpPr>
          <p:spPr>
            <a:xfrm flipH="1">
              <a:off x="2592" y="1440"/>
              <a:ext cx="0" cy="91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  <p:cxnSp>
          <p:nvCxnSpPr>
            <p:cNvPr id="533540" name=""/>
            <p:cNvCxnSpPr/>
            <p:nvPr/>
          </p:nvCxnSpPr>
          <p:spPr>
            <a:xfrm flipH="1">
              <a:off x="3312" y="1704"/>
              <a:ext cx="0" cy="45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sysDot"/>
              <a:miter lim="800000"/>
            </a:ln>
          </p:spPr>
        </p:cxnSp>
        <p:cxnSp>
          <p:nvCxnSpPr>
            <p:cNvPr id="533541" name=""/>
            <p:cNvCxnSpPr/>
            <p:nvPr/>
          </p:nvCxnSpPr>
          <p:spPr>
            <a:xfrm flipH="1" flipV="1">
              <a:off x="3312" y="1248"/>
              <a:ext cx="0" cy="45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</p:cxnSp>
      </p:grpSp>
      <p:sp>
        <p:nvSpPr>
          <p:cNvPr id="533543" name=""/>
          <p:cNvSpPr/>
          <p:nvPr/>
        </p:nvSpPr>
        <p:spPr>
          <a:xfrm rot="10800000" flipV="1">
            <a:off x="3733800" y="3008312"/>
            <a:ext cx="336550" cy="1030288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3544" name=""/>
          <p:cNvGraphicFramePr>
            <a:graphicFrameLocks noChangeAspect="1"/>
          </p:cNvGraphicFramePr>
          <p:nvPr/>
        </p:nvGraphicFramePr>
        <p:xfrm>
          <a:off x="3797300" y="2806700"/>
          <a:ext cx="2413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2" name="Equation" r:id="rId19" progId="Equation.3">
                  <p:embed/>
                </p:oleObj>
              </mc:Choice>
              <mc:Fallback>
                <p:oleObj name="Equation" r:id="rId1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3797300" y="2806700"/>
                        <a:ext cx="2413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45" name=""/>
          <p:cNvSpPr/>
          <p:nvPr/>
        </p:nvSpPr>
        <p:spPr>
          <a:xfrm rot="10800000" flipV="1">
            <a:off x="5302250" y="3008312"/>
            <a:ext cx="336550" cy="1030288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46" name=""/>
          <p:cNvCxnSpPr/>
          <p:nvPr/>
        </p:nvCxnSpPr>
        <p:spPr>
          <a:xfrm>
            <a:off x="4038600" y="3011488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3547" name=""/>
          <p:cNvCxnSpPr/>
          <p:nvPr/>
        </p:nvCxnSpPr>
        <p:spPr>
          <a:xfrm flipH="1">
            <a:off x="5638800" y="3011488"/>
            <a:ext cx="0" cy="7239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533548" name=""/>
          <p:cNvCxnSpPr/>
          <p:nvPr/>
        </p:nvCxnSpPr>
        <p:spPr>
          <a:xfrm>
            <a:off x="4876800" y="3006725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533549" name=""/>
          <p:cNvCxnSpPr/>
          <p:nvPr/>
        </p:nvCxnSpPr>
        <p:spPr>
          <a:xfrm>
            <a:off x="3733800" y="4038600"/>
            <a:ext cx="1600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cxnSp>
        <p:nvCxnSpPr>
          <p:cNvPr id="533550" name=""/>
          <p:cNvCxnSpPr/>
          <p:nvPr/>
        </p:nvCxnSpPr>
        <p:spPr>
          <a:xfrm flipH="1">
            <a:off x="5334000" y="37338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533551" name=""/>
          <p:cNvSpPr/>
          <p:nvPr/>
        </p:nvSpPr>
        <p:spPr>
          <a:xfrm>
            <a:off x="3733800" y="2971800"/>
            <a:ext cx="1143000" cy="1066800"/>
          </a:xfrm>
          <a:custGeom>
            <a:rect l="l" t="t" r="r" b="b"/>
            <a:pathLst>
              <a:path w="720" h="672">
                <a:moveTo>
                  <a:pt x="720" y="0"/>
                </a:moveTo>
                <a:cubicBezTo>
                  <a:pt x="676" y="60"/>
                  <a:pt x="577" y="251"/>
                  <a:pt x="457" y="363"/>
                </a:cubicBezTo>
                <a:cubicBezTo>
                  <a:pt x="337" y="475"/>
                  <a:pt x="95" y="608"/>
                  <a:pt x="0" y="672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3553" name=""/>
          <p:cNvSpPr/>
          <p:nvPr/>
        </p:nvSpPr>
        <p:spPr>
          <a:xfrm>
            <a:off x="6767512" y="3163888"/>
            <a:ext cx="1676400" cy="238125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3554" name=""/>
          <p:cNvGraphicFramePr>
            <a:graphicFrameLocks noChangeAspect="1"/>
          </p:cNvGraphicFramePr>
          <p:nvPr/>
        </p:nvGraphicFramePr>
        <p:xfrm>
          <a:off x="6692900" y="38227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3" name="Equation" r:id="rId21" progId="Equation.3">
                  <p:embed/>
                </p:oleObj>
              </mc:Choice>
              <mc:Fallback>
                <p:oleObj name="Equation" r:id="rId2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692900" y="38227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55" name=""/>
          <p:cNvGraphicFramePr>
            <a:graphicFrameLocks noChangeAspect="1"/>
          </p:cNvGraphicFramePr>
          <p:nvPr/>
        </p:nvGraphicFramePr>
        <p:xfrm>
          <a:off x="8674100" y="34417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4" name="Equation" r:id="rId22" progId="Equation.3">
                  <p:embed/>
                </p:oleObj>
              </mc:Choice>
              <mc:Fallback>
                <p:oleObj name="Equation" r:id="rId2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674100" y="34417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56" name=""/>
          <p:cNvGraphicFramePr>
            <a:graphicFrameLocks noChangeAspect="1"/>
          </p:cNvGraphicFramePr>
          <p:nvPr/>
        </p:nvGraphicFramePr>
        <p:xfrm>
          <a:off x="7300912" y="20574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5" name="Equation" r:id="rId23" progId="Equation.3">
                  <p:embed/>
                </p:oleObj>
              </mc:Choice>
              <mc:Fallback>
                <p:oleObj name="Equation" r:id="rId2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300912" y="20574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57" name=""/>
          <p:cNvGraphicFramePr>
            <a:graphicFrameLocks noChangeAspect="1"/>
          </p:cNvGraphicFramePr>
          <p:nvPr/>
        </p:nvGraphicFramePr>
        <p:xfrm>
          <a:off x="7226300" y="31369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6" name="Equation" r:id="rId24" progId="Equation.3">
                  <p:embed/>
                </p:oleObj>
              </mc:Choice>
              <mc:Fallback>
                <p:oleObj name="Equation" r:id="rId2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226300" y="31369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58" name=""/>
          <p:cNvGraphicFramePr>
            <a:graphicFrameLocks noChangeAspect="1"/>
          </p:cNvGraphicFramePr>
          <p:nvPr/>
        </p:nvGraphicFramePr>
        <p:xfrm>
          <a:off x="7986712" y="3429000"/>
          <a:ext cx="2413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7" name="Equation" r:id="rId25" progId="Equation.3">
                  <p:embed/>
                </p:oleObj>
              </mc:Choice>
              <mc:Fallback>
                <p:oleObj name="Equation" r:id="rId2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986712" y="3429000"/>
                        <a:ext cx="2413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59" name=""/>
          <p:cNvSpPr/>
          <p:nvPr/>
        </p:nvSpPr>
        <p:spPr>
          <a:xfrm>
            <a:off x="7229475" y="3370262"/>
            <a:ext cx="828675" cy="1588"/>
          </a:xfrm>
          <a:custGeom>
            <a:rect l="l" t="t" r="r" b="b"/>
            <a:pathLst>
              <a:path w="522" h="1">
                <a:moveTo>
                  <a:pt x="0" y="0"/>
                </a:moveTo>
                <a:lnTo>
                  <a:pt x="522" y="1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60" name=""/>
          <p:cNvCxnSpPr/>
          <p:nvPr/>
        </p:nvCxnSpPr>
        <p:spPr>
          <a:xfrm>
            <a:off x="8064500" y="33655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3561" name=""/>
          <p:cNvCxnSpPr/>
          <p:nvPr/>
        </p:nvCxnSpPr>
        <p:spPr>
          <a:xfrm flipH="1">
            <a:off x="7073900" y="3365500"/>
            <a:ext cx="152400" cy="1524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3562" name=""/>
          <p:cNvCxnSpPr/>
          <p:nvPr/>
        </p:nvCxnSpPr>
        <p:spPr>
          <a:xfrm flipH="1">
            <a:off x="6615112" y="36703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533563" name=""/>
          <p:cNvSpPr/>
          <p:nvPr/>
        </p:nvSpPr>
        <p:spPr>
          <a:xfrm>
            <a:off x="7232650" y="2635250"/>
            <a:ext cx="6350" cy="715962"/>
          </a:xfrm>
          <a:custGeom>
            <a:rect l="l" t="t" r="r" b="b"/>
            <a:pathLst>
              <a:path w="4" h="451">
                <a:moveTo>
                  <a:pt x="4" y="451"/>
                </a:moveTo>
                <a:lnTo>
                  <a:pt x="0" y="0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64" name=""/>
          <p:cNvCxnSpPr/>
          <p:nvPr/>
        </p:nvCxnSpPr>
        <p:spPr>
          <a:xfrm flipH="1" flipV="1">
            <a:off x="7224712" y="2146300"/>
            <a:ext cx="0" cy="533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3565" name=""/>
          <p:cNvCxnSpPr/>
          <p:nvPr/>
        </p:nvCxnSpPr>
        <p:spPr>
          <a:xfrm flipH="1">
            <a:off x="6919912" y="3365500"/>
            <a:ext cx="304800" cy="30480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graphicFrame>
        <p:nvGraphicFramePr>
          <p:cNvPr id="533566" name=""/>
          <p:cNvGraphicFramePr>
            <a:graphicFrameLocks noChangeAspect="1"/>
          </p:cNvGraphicFramePr>
          <p:nvPr/>
        </p:nvGraphicFramePr>
        <p:xfrm>
          <a:off x="6615112" y="35179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8" name="Equation" r:id="rId26" progId="Equation.3">
                  <p:embed/>
                </p:oleObj>
              </mc:Choice>
              <mc:Fallback>
                <p:oleObj name="Equation" r:id="rId2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615112" y="35179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67" name=""/>
          <p:cNvSpPr/>
          <p:nvPr/>
        </p:nvSpPr>
        <p:spPr>
          <a:xfrm flipV="1">
            <a:off x="6908800" y="3362325"/>
            <a:ext cx="1154112" cy="307975"/>
          </a:xfrm>
          <a:custGeom>
            <a:avLst>
              <a:gd name="adj0" fmla="val -31529417"/>
              <a:gd name="adj1" fmla="val 180616"/>
            </a:avLst>
            <a:gdLst>
              <a:gd name="GT10" fmla="*/ adj0 21600 100000"/>
              <a:gd name="GT11" fmla="*/ adj1 21600 100000"/>
              <a:gd name="GT12" fmla="*/ 21600 w 26795"/>
              <a:gd name="GT13" fmla="+- l GT12 0"/>
              <a:gd name="GT14" fmla="*/ 21600 h 21824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634"/>
              </a:cxn>
              <a:cxn ang="0">
                <a:pos x="26794" y="21824"/>
              </a:cxn>
              <a:cxn ang="0">
                <a:pos x="5195" y="21600"/>
              </a:cxn>
            </a:cxnLst>
            <a:rect l="l" t="t" r="GT13" b="GT15"/>
            <a:pathLst>
              <a:path w="26795" h="21824" fill="none">
                <a:moveTo>
                  <a:pt x="0" y="634"/>
                </a:moveTo>
                <a:arcTo wR="21600" hR="21600" stAng="-6234995" swAng="6270646"/>
              </a:path>
              <a:path w="26795" h="21824" stroke="0">
                <a:moveTo>
                  <a:pt x="0" y="634"/>
                </a:moveTo>
                <a:arcTo wR="21600" hR="21600" stAng="-6234995" swAng="6270646"/>
                <a:lnTo>
                  <a:pt x="5195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68" name=""/>
          <p:cNvCxnSpPr/>
          <p:nvPr/>
        </p:nvCxnSpPr>
        <p:spPr>
          <a:xfrm flipH="1">
            <a:off x="8050212" y="2641600"/>
            <a:ext cx="0" cy="7239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533569" name=""/>
          <p:cNvSpPr/>
          <p:nvPr/>
        </p:nvSpPr>
        <p:spPr>
          <a:xfrm rot="10800000" flipV="1">
            <a:off x="6919912" y="2640012"/>
            <a:ext cx="336550" cy="1030288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3570" name=""/>
          <p:cNvGraphicFramePr>
            <a:graphicFrameLocks noChangeAspect="1"/>
          </p:cNvGraphicFramePr>
          <p:nvPr/>
        </p:nvGraphicFramePr>
        <p:xfrm>
          <a:off x="6983412" y="2451100"/>
          <a:ext cx="2413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09" name="Equation" r:id="rId27" progId="Equation.3">
                  <p:embed/>
                </p:oleObj>
              </mc:Choice>
              <mc:Fallback>
                <p:oleObj name="Equation" r:id="rId2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6983412" y="2451100"/>
                        <a:ext cx="2413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33571" name=""/>
          <p:cNvCxnSpPr/>
          <p:nvPr/>
        </p:nvCxnSpPr>
        <p:spPr>
          <a:xfrm>
            <a:off x="7224712" y="2643188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533572" name=""/>
          <p:cNvSpPr/>
          <p:nvPr/>
        </p:nvSpPr>
        <p:spPr>
          <a:xfrm>
            <a:off x="6919912" y="2603500"/>
            <a:ext cx="1143000" cy="1066800"/>
          </a:xfrm>
          <a:custGeom>
            <a:rect l="l" t="t" r="r" b="b"/>
            <a:pathLst>
              <a:path w="720" h="672">
                <a:moveTo>
                  <a:pt x="720" y="0"/>
                </a:moveTo>
                <a:cubicBezTo>
                  <a:pt x="676" y="60"/>
                  <a:pt x="577" y="251"/>
                  <a:pt x="457" y="363"/>
                </a:cubicBezTo>
                <a:cubicBezTo>
                  <a:pt x="337" y="475"/>
                  <a:pt x="95" y="608"/>
                  <a:pt x="0" y="672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3574" name=""/>
          <p:cNvSpPr/>
          <p:nvPr/>
        </p:nvSpPr>
        <p:spPr>
          <a:xfrm>
            <a:off x="6996112" y="5181600"/>
            <a:ext cx="863600" cy="8636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3575" name=""/>
          <p:cNvCxnSpPr/>
          <p:nvPr/>
        </p:nvCxnSpPr>
        <p:spPr>
          <a:xfrm>
            <a:off x="6775450" y="6056312"/>
            <a:ext cx="1439862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3576" name=""/>
          <p:cNvCxnSpPr/>
          <p:nvPr/>
        </p:nvCxnSpPr>
        <p:spPr>
          <a:xfrm flipH="1" flipV="1">
            <a:off x="6996112" y="4800600"/>
            <a:ext cx="0" cy="16192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graphicFrame>
        <p:nvGraphicFramePr>
          <p:cNvPr id="533577" name=""/>
          <p:cNvGraphicFramePr>
            <a:graphicFrameLocks noChangeAspect="1"/>
          </p:cNvGraphicFramePr>
          <p:nvPr/>
        </p:nvGraphicFramePr>
        <p:xfrm>
          <a:off x="7758112" y="60960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0" name="Equation" r:id="rId28" progId="Equation.3">
                  <p:embed/>
                </p:oleObj>
              </mc:Choice>
              <mc:Fallback>
                <p:oleObj name="Equation" r:id="rId2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7758112" y="60960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78" name=""/>
          <p:cNvGraphicFramePr>
            <a:graphicFrameLocks noChangeAspect="1"/>
          </p:cNvGraphicFramePr>
          <p:nvPr/>
        </p:nvGraphicFramePr>
        <p:xfrm>
          <a:off x="8139112" y="60960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1" name="Equation" r:id="rId29" progId="Equation.3">
                  <p:embed/>
                </p:oleObj>
              </mc:Choice>
              <mc:Fallback>
                <p:oleObj name="Equation" r:id="rId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139112" y="60960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79" name=""/>
          <p:cNvGraphicFramePr>
            <a:graphicFrameLocks noChangeAspect="1"/>
          </p:cNvGraphicFramePr>
          <p:nvPr/>
        </p:nvGraphicFramePr>
        <p:xfrm>
          <a:off x="6996112" y="46482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2" name="Equation" r:id="rId30" progId="Equation.3">
                  <p:embed/>
                </p:oleObj>
              </mc:Choice>
              <mc:Fallback>
                <p:oleObj name="Equation" r:id="rId3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996112" y="46482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80" name=""/>
          <p:cNvGraphicFramePr>
            <a:graphicFrameLocks noChangeAspect="1"/>
          </p:cNvGraphicFramePr>
          <p:nvPr/>
        </p:nvGraphicFramePr>
        <p:xfrm>
          <a:off x="6767512" y="60960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3" name="Equation" r:id="rId31" progId="Equation.3">
                  <p:embed/>
                </p:oleObj>
              </mc:Choice>
              <mc:Fallback>
                <p:oleObj name="Equation" r:id="rId3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767512" y="60960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81" name=""/>
          <p:cNvGraphicFramePr>
            <a:graphicFrameLocks noChangeAspect="1"/>
          </p:cNvGraphicFramePr>
          <p:nvPr/>
        </p:nvGraphicFramePr>
        <p:xfrm>
          <a:off x="7377112" y="4876800"/>
          <a:ext cx="1943100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4" name="Equation" r:id="rId32" progId="Equation.3">
                  <p:embed/>
                </p:oleObj>
              </mc:Choice>
              <mc:Fallback>
                <p:oleObj name="Equation" r:id="rId3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3"/>
                      <a:stretch>
                        <a:fillRect/>
                      </a:stretch>
                    </p:blipFill>
                    <p:spPr>
                      <a:xfrm>
                        <a:off x="7377112" y="4876800"/>
                        <a:ext cx="1943100" cy="520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82" name=""/>
          <p:cNvGraphicFramePr>
            <a:graphicFrameLocks noChangeAspect="1"/>
          </p:cNvGraphicFramePr>
          <p:nvPr/>
        </p:nvGraphicFramePr>
        <p:xfrm>
          <a:off x="6691312" y="51054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5" name="Equation" r:id="rId34" progId="Equation.3">
                  <p:embed/>
                </p:oleObj>
              </mc:Choice>
              <mc:Fallback>
                <p:oleObj name="Equation" r:id="rId3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6691312" y="51054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83" name=""/>
          <p:cNvGraphicFramePr>
            <a:graphicFrameLocks noChangeAspect="1"/>
          </p:cNvGraphicFramePr>
          <p:nvPr/>
        </p:nvGraphicFramePr>
        <p:xfrm>
          <a:off x="7072312" y="5734050"/>
          <a:ext cx="228600" cy="209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6" name="Equation" r:id="rId35" progId="Equation.3">
                  <p:embed/>
                </p:oleObj>
              </mc:Choice>
              <mc:Fallback>
                <p:oleObj name="Equation" r:id="rId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7072312" y="5734050"/>
                        <a:ext cx="228600" cy="209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84" name=""/>
          <p:cNvSpPr/>
          <p:nvPr/>
        </p:nvSpPr>
        <p:spPr>
          <a:xfrm>
            <a:off x="685800" y="2133600"/>
            <a:ext cx="533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解</a:t>
            </a:r>
            <a:endParaRPr kumimoji="1" sz="2600" b="1">
              <a:solidFill>
                <a:schemeClr val="tx2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3585" name=""/>
          <p:cNvSpPr/>
          <p:nvPr/>
        </p:nvSpPr>
        <p:spPr>
          <a:xfrm>
            <a:off x="1295400" y="2136775"/>
            <a:ext cx="2057400" cy="255270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所求立体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能够当作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是一个曲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顶柱体，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3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它曲顶为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3586" name=""/>
          <p:cNvGraphicFramePr>
            <a:graphicFrameLocks noChangeAspect="1"/>
          </p:cNvGraphicFramePr>
          <p:nvPr/>
        </p:nvGraphicFramePr>
        <p:xfrm>
          <a:off x="1447800" y="4826000"/>
          <a:ext cx="1981200" cy="50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7" name="Equation" r:id="rId37" progId="Equation.3">
                  <p:embed/>
                </p:oleObj>
              </mc:Choice>
              <mc:Fallback>
                <p:oleObj name="Equation" r:id="rId3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8"/>
                      <a:stretch>
                        <a:fillRect/>
                      </a:stretch>
                    </p:blipFill>
                    <p:spPr>
                      <a:xfrm>
                        <a:off x="1447800" y="4826000"/>
                        <a:ext cx="1981200" cy="50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3587" name=""/>
          <p:cNvGraphicFramePr>
            <a:graphicFrameLocks noChangeAspect="1"/>
          </p:cNvGraphicFramePr>
          <p:nvPr/>
        </p:nvGraphicFramePr>
        <p:xfrm>
          <a:off x="2825750" y="5511800"/>
          <a:ext cx="3173412" cy="1041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8" name="Equation" r:id="rId39" progId="Equation.3">
                  <p:embed/>
                </p:oleObj>
              </mc:Choice>
              <mc:Fallback>
                <p:oleObj name="Equation" r:id="rId3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/>
                      <a:stretch>
                        <a:fillRect/>
                      </a:stretch>
                    </p:blipFill>
                    <p:spPr>
                      <a:xfrm>
                        <a:off x="2825750" y="5511800"/>
                        <a:ext cx="3173412" cy="1041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88" name=""/>
          <p:cNvSpPr/>
          <p:nvPr/>
        </p:nvSpPr>
        <p:spPr>
          <a:xfrm>
            <a:off x="1219200" y="5708650"/>
            <a:ext cx="1828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它底为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358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359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E4CC928-5D70-4619-BD05-05837B65566C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3591" name="TextBox 53359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533592" name="TextBox 53359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75"/>
                                        <p:tgtEl>
                                          <p:spTgt spid="533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2" dur="500"/>
                                        <p:tgtEl>
                                          <p:spTgt spid="533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33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2" dur="500"/>
                                        <p:tgtEl>
                                          <p:spTgt spid="533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75"/>
                                        <p:tgtEl>
                                          <p:spTgt spid="533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533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75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75"/>
                                        <p:tgtEl>
                                          <p:spTgt spid="533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2" dur="500"/>
                                        <p:tgtEl>
                                          <p:spTgt spid="533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3584" grpId="0"/>
      <p:bldP spid="533585" grpId="1"/>
      <p:bldP spid="533588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532" name=""/>
          <p:cNvSpPr/>
          <p:nvPr/>
        </p:nvSpPr>
        <p:spPr>
          <a:xfrm>
            <a:off x="6996112" y="1371600"/>
            <a:ext cx="863600" cy="8636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4533" name=""/>
          <p:cNvCxnSpPr/>
          <p:nvPr/>
        </p:nvCxnSpPr>
        <p:spPr>
          <a:xfrm>
            <a:off x="6775450" y="2246312"/>
            <a:ext cx="1439862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4534" name=""/>
          <p:cNvCxnSpPr/>
          <p:nvPr/>
        </p:nvCxnSpPr>
        <p:spPr>
          <a:xfrm flipH="1" flipV="1">
            <a:off x="6996112" y="990600"/>
            <a:ext cx="0" cy="16192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graphicFrame>
        <p:nvGraphicFramePr>
          <p:cNvPr id="534535" name=""/>
          <p:cNvGraphicFramePr>
            <a:graphicFrameLocks noChangeAspect="1"/>
          </p:cNvGraphicFramePr>
          <p:nvPr/>
        </p:nvGraphicFramePr>
        <p:xfrm>
          <a:off x="7758112" y="22860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19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758112" y="22860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36" name=""/>
          <p:cNvGraphicFramePr>
            <a:graphicFrameLocks noChangeAspect="1"/>
          </p:cNvGraphicFramePr>
          <p:nvPr/>
        </p:nvGraphicFramePr>
        <p:xfrm>
          <a:off x="8139112" y="22860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0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139112" y="22860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37" name=""/>
          <p:cNvGraphicFramePr>
            <a:graphicFrameLocks noChangeAspect="1"/>
          </p:cNvGraphicFramePr>
          <p:nvPr/>
        </p:nvGraphicFramePr>
        <p:xfrm>
          <a:off x="6996112" y="8382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1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996112" y="8382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38" name=""/>
          <p:cNvGraphicFramePr>
            <a:graphicFrameLocks noChangeAspect="1"/>
          </p:cNvGraphicFramePr>
          <p:nvPr/>
        </p:nvGraphicFramePr>
        <p:xfrm>
          <a:off x="6767512" y="22860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2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767512" y="22860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39" name=""/>
          <p:cNvGraphicFramePr>
            <a:graphicFrameLocks noChangeAspect="1"/>
          </p:cNvGraphicFramePr>
          <p:nvPr/>
        </p:nvGraphicFramePr>
        <p:xfrm>
          <a:off x="7377112" y="1066800"/>
          <a:ext cx="1943100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3" name="Equation" r:id="rId11" progId="Equation.3">
                  <p:embed/>
                </p:oleObj>
              </mc:Choice>
              <mc:Fallback>
                <p:oleObj name="Equation" r:id="rId1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377112" y="1066800"/>
                        <a:ext cx="1943100" cy="520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0" name=""/>
          <p:cNvGraphicFramePr>
            <a:graphicFrameLocks noChangeAspect="1"/>
          </p:cNvGraphicFramePr>
          <p:nvPr/>
        </p:nvGraphicFramePr>
        <p:xfrm>
          <a:off x="6691312" y="1295400"/>
          <a:ext cx="2286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4" name="Equation" r:id="rId13" progId="Equation.3">
                  <p:embed/>
                </p:oleObj>
              </mc:Choice>
              <mc:Fallback>
                <p:oleObj name="Equation" r:id="rId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691312" y="1295400"/>
                        <a:ext cx="2286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1" name=""/>
          <p:cNvGraphicFramePr>
            <a:graphicFrameLocks noChangeAspect="1"/>
          </p:cNvGraphicFramePr>
          <p:nvPr/>
        </p:nvGraphicFramePr>
        <p:xfrm>
          <a:off x="7072312" y="1924050"/>
          <a:ext cx="228600" cy="209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5" name="Equation" r:id="rId14" progId="Equation.3">
                  <p:embed/>
                </p:oleObj>
              </mc:Choice>
              <mc:Fallback>
                <p:oleObj name="Equation" r:id="rId1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7072312" y="1924050"/>
                        <a:ext cx="228600" cy="209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2" name=""/>
          <p:cNvGraphicFramePr>
            <a:graphicFrameLocks noChangeAspect="1"/>
          </p:cNvGraphicFramePr>
          <p:nvPr/>
        </p:nvGraphicFramePr>
        <p:xfrm>
          <a:off x="1447800" y="1016000"/>
          <a:ext cx="1981200" cy="50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6" name="Equation" r:id="rId16" progId="Equation.3">
                  <p:embed/>
                </p:oleObj>
              </mc:Choice>
              <mc:Fallback>
                <p:oleObj name="Equation" r:id="rId1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447800" y="1016000"/>
                        <a:ext cx="1981200" cy="50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3" name=""/>
          <p:cNvGraphicFramePr>
            <a:graphicFrameLocks noChangeAspect="1"/>
          </p:cNvGraphicFramePr>
          <p:nvPr/>
        </p:nvGraphicFramePr>
        <p:xfrm>
          <a:off x="2825750" y="1701800"/>
          <a:ext cx="3173412" cy="1041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7" name="Equation" r:id="rId18" progId="Equation.3">
                  <p:embed/>
                </p:oleObj>
              </mc:Choice>
              <mc:Fallback>
                <p:oleObj name="Equation" r:id="rId1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2825750" y="1701800"/>
                        <a:ext cx="3173412" cy="1041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4544" name=""/>
          <p:cNvSpPr/>
          <p:nvPr/>
        </p:nvSpPr>
        <p:spPr>
          <a:xfrm>
            <a:off x="1219200" y="1898650"/>
            <a:ext cx="1828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它底为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4545" name=""/>
          <p:cNvSpPr/>
          <p:nvPr/>
        </p:nvSpPr>
        <p:spPr>
          <a:xfrm>
            <a:off x="1295400" y="381000"/>
            <a:ext cx="19812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它曲顶为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4546" name=""/>
          <p:cNvSpPr/>
          <p:nvPr/>
        </p:nvSpPr>
        <p:spPr>
          <a:xfrm>
            <a:off x="1219200" y="2895600"/>
            <a:ext cx="31242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于是，立体体积为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4547" name=""/>
          <p:cNvGraphicFramePr>
            <a:graphicFrameLocks noChangeAspect="1"/>
          </p:cNvGraphicFramePr>
          <p:nvPr/>
        </p:nvGraphicFramePr>
        <p:xfrm>
          <a:off x="1447800" y="3581400"/>
          <a:ext cx="2754312" cy="82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8" name="Equation" r:id="rId20" progId="Equation.3">
                  <p:embed/>
                </p:oleObj>
              </mc:Choice>
              <mc:Fallback>
                <p:oleObj name="Equation" r:id="rId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1447800" y="3581400"/>
                        <a:ext cx="2754312" cy="825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8" name=""/>
          <p:cNvGraphicFramePr>
            <a:graphicFrameLocks noChangeAspect="1"/>
          </p:cNvGraphicFramePr>
          <p:nvPr/>
        </p:nvGraphicFramePr>
        <p:xfrm>
          <a:off x="4267200" y="3505200"/>
          <a:ext cx="3859212" cy="71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29" name="Equation" r:id="rId22" progId="Equation.3">
                  <p:embed/>
                </p:oleObj>
              </mc:Choice>
              <mc:Fallback>
                <p:oleObj name="Equation" r:id="rId2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4267200" y="3505200"/>
                        <a:ext cx="3859212" cy="711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49" name=""/>
          <p:cNvGraphicFramePr>
            <a:graphicFrameLocks noChangeAspect="1"/>
          </p:cNvGraphicFramePr>
          <p:nvPr/>
        </p:nvGraphicFramePr>
        <p:xfrm>
          <a:off x="1828800" y="4495800"/>
          <a:ext cx="3922712" cy="787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0" name="Equation" r:id="rId24" progId="Equation.3">
                  <p:embed/>
                </p:oleObj>
              </mc:Choice>
              <mc:Fallback>
                <p:oleObj name="Equation" r:id="rId2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1828800" y="4495800"/>
                        <a:ext cx="3922712" cy="787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50" name=""/>
          <p:cNvGraphicFramePr>
            <a:graphicFrameLocks noChangeAspect="1"/>
          </p:cNvGraphicFramePr>
          <p:nvPr/>
        </p:nvGraphicFramePr>
        <p:xfrm>
          <a:off x="5918200" y="4648200"/>
          <a:ext cx="2462212" cy="622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1" name="Equation" r:id="rId26" progId="Equation.3">
                  <p:embed/>
                </p:oleObj>
              </mc:Choice>
              <mc:Fallback>
                <p:oleObj name="Equation" r:id="rId2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5918200" y="4648200"/>
                        <a:ext cx="2462212" cy="622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51" name=""/>
          <p:cNvGraphicFramePr>
            <a:graphicFrameLocks noChangeAspect="1"/>
          </p:cNvGraphicFramePr>
          <p:nvPr/>
        </p:nvGraphicFramePr>
        <p:xfrm>
          <a:off x="1828800" y="5486400"/>
          <a:ext cx="2159000" cy="1041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2" name="Equation" r:id="rId28" progId="Equation.3">
                  <p:embed/>
                </p:oleObj>
              </mc:Choice>
              <mc:Fallback>
                <p:oleObj name="Equation" r:id="rId2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1828800" y="5486400"/>
                        <a:ext cx="2159000" cy="1041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4552" name=""/>
          <p:cNvGraphicFramePr>
            <a:graphicFrameLocks noChangeAspect="1"/>
          </p:cNvGraphicFramePr>
          <p:nvPr/>
        </p:nvGraphicFramePr>
        <p:xfrm>
          <a:off x="4191000" y="5702300"/>
          <a:ext cx="1092200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3" name="Equation" r:id="rId30" progId="Equation.3">
                  <p:embed/>
                </p:oleObj>
              </mc:Choice>
              <mc:Fallback>
                <p:oleObj name="Equation" r:id="rId3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1"/>
                      <a:stretch>
                        <a:fillRect/>
                      </a:stretch>
                    </p:blipFill>
                    <p:spPr>
                      <a:xfrm>
                        <a:off x="4191000" y="5702300"/>
                        <a:ext cx="1092200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455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455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62370B4-50BE-4AB3-8EE1-982E9ECF73A6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4555" name="TextBox 53455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534556" name="TextBox 53455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534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34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534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345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500"/>
                                        <p:tgtEl>
                                          <p:spTgt spid="534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/>
                                        <p:tgtEl>
                                          <p:spTgt spid="534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/>
                                        <p:tgtEl>
                                          <p:spTgt spid="534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54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5554" name=""/>
          <p:cNvSpPr/>
          <p:nvPr/>
        </p:nvSpPr>
        <p:spPr>
          <a:xfrm>
            <a:off x="457200" y="698500"/>
            <a:ext cx="2057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例3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 求球体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5555" name=""/>
          <p:cNvGraphicFramePr>
            <a:graphicFrameLocks noChangeAspect="1"/>
          </p:cNvGraphicFramePr>
          <p:nvPr/>
        </p:nvGraphicFramePr>
        <p:xfrm>
          <a:off x="2362200" y="730250"/>
          <a:ext cx="2525712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4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62200" y="730250"/>
                        <a:ext cx="2525712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5556" name=""/>
          <p:cNvSpPr/>
          <p:nvPr/>
        </p:nvSpPr>
        <p:spPr>
          <a:xfrm>
            <a:off x="4953000" y="730250"/>
            <a:ext cx="1676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被圆柱面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5557" name=""/>
          <p:cNvGraphicFramePr>
            <a:graphicFrameLocks noChangeAspect="1"/>
          </p:cNvGraphicFramePr>
          <p:nvPr/>
        </p:nvGraphicFramePr>
        <p:xfrm>
          <a:off x="6477000" y="717550"/>
          <a:ext cx="1943100" cy="469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5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477000" y="717550"/>
                        <a:ext cx="1943100" cy="469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58" name=""/>
          <p:cNvGraphicFramePr>
            <a:graphicFrameLocks noChangeAspect="1"/>
          </p:cNvGraphicFramePr>
          <p:nvPr/>
        </p:nvGraphicFramePr>
        <p:xfrm>
          <a:off x="8077200" y="1365250"/>
          <a:ext cx="939800" cy="355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6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077200" y="1365250"/>
                        <a:ext cx="939800" cy="355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5559" name=""/>
          <p:cNvSpPr/>
          <p:nvPr/>
        </p:nvSpPr>
        <p:spPr>
          <a:xfrm>
            <a:off x="1066800" y="1263650"/>
            <a:ext cx="7162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所截得（含在圆柱面内部分）立体体积。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5560" name=""/>
          <p:cNvSpPr/>
          <p:nvPr/>
        </p:nvSpPr>
        <p:spPr>
          <a:xfrm>
            <a:off x="457200" y="2101850"/>
            <a:ext cx="5334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解</a:t>
            </a:r>
            <a:endParaRPr kumimoji="1" sz="2600" b="1">
              <a:solidFill>
                <a:schemeClr val="tx2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5561" name=""/>
          <p:cNvSpPr/>
          <p:nvPr/>
        </p:nvSpPr>
        <p:spPr>
          <a:xfrm>
            <a:off x="1143000" y="2101850"/>
            <a:ext cx="4419600" cy="1044575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显然，所求立体应在第一、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第四、第五、第八卦限。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5562" name=""/>
          <p:cNvSpPr/>
          <p:nvPr/>
        </p:nvSpPr>
        <p:spPr>
          <a:xfrm>
            <a:off x="1143000" y="3267075"/>
            <a:ext cx="4191000" cy="1044575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并且，四个卦限部分体积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是对称相等。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5563" name=""/>
          <p:cNvSpPr/>
          <p:nvPr/>
        </p:nvSpPr>
        <p:spPr>
          <a:xfrm>
            <a:off x="1143000" y="4441825"/>
            <a:ext cx="4876800" cy="1044575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因此，若设第一卦限部分体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4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积为 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V</a:t>
            </a:r>
            <a:r>
              <a:rPr kumimoji="1" sz="2600" b="1" baseline="-25000">
                <a:latin typeface="Times New Roman" pitchFamily="18" charset="0"/>
                <a:ea typeface="黑体" pitchFamily="2" charset="-122"/>
              </a:rPr>
              <a:t>1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，则所求立体体积为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5564" name=""/>
          <p:cNvGraphicFramePr>
            <a:graphicFrameLocks noChangeAspect="1"/>
          </p:cNvGraphicFramePr>
          <p:nvPr/>
        </p:nvGraphicFramePr>
        <p:xfrm>
          <a:off x="2286000" y="5765800"/>
          <a:ext cx="1168400" cy="406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7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286000" y="5765800"/>
                        <a:ext cx="1168400" cy="406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35565" name=""/>
          <p:cNvPicPr/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-16000" contrast="-16000"/>
          </a:blip>
          <a:stretch>
            <a:fillRect/>
          </a:stretch>
        </p:blipFill>
        <p:spPr>
          <a:xfrm>
            <a:off x="6858000" y="2133600"/>
            <a:ext cx="1746127" cy="1746127"/>
          </a:xfrm>
          <a:prstGeom prst="rect">
            <a:avLst/>
          </a:prstGeom>
          <a:noFill/>
          <a:ln w="3175">
            <a:noFill/>
            <a:miter lim="800000"/>
          </a:ln>
          <a:effectLst/>
        </p:spPr>
      </p:pic>
      <p:sp>
        <p:nvSpPr>
          <p:cNvPr id="535567" name=""/>
          <p:cNvSpPr/>
          <p:nvPr/>
        </p:nvSpPr>
        <p:spPr>
          <a:xfrm>
            <a:off x="6369050" y="5565775"/>
            <a:ext cx="2157412" cy="325438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5568" name=""/>
          <p:cNvGraphicFramePr>
            <a:graphicFrameLocks noChangeAspect="1"/>
          </p:cNvGraphicFramePr>
          <p:nvPr/>
        </p:nvGraphicFramePr>
        <p:xfrm>
          <a:off x="6372225" y="6491288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8" name="Equation" r:id="rId12" progId="Equation.3">
                  <p:embed/>
                </p:oleObj>
              </mc:Choice>
              <mc:Fallback>
                <p:oleObj name="Equation" r:id="rId1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6372225" y="6491288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69" name=""/>
          <p:cNvGraphicFramePr>
            <a:graphicFrameLocks noChangeAspect="1"/>
          </p:cNvGraphicFramePr>
          <p:nvPr/>
        </p:nvGraphicFramePr>
        <p:xfrm>
          <a:off x="8743950" y="59182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39" name="Equation" r:id="rId14" progId="Equation.3">
                  <p:embed/>
                </p:oleObj>
              </mc:Choice>
              <mc:Fallback>
                <p:oleObj name="Equation" r:id="rId1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8743950" y="59182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70" name=""/>
          <p:cNvGraphicFramePr>
            <a:graphicFrameLocks noChangeAspect="1"/>
          </p:cNvGraphicFramePr>
          <p:nvPr/>
        </p:nvGraphicFramePr>
        <p:xfrm>
          <a:off x="7056438" y="41148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0" name="Equation" r:id="rId16" progId="Equation.3">
                  <p:embed/>
                </p:oleObj>
              </mc:Choice>
              <mc:Fallback>
                <p:oleObj name="Equation" r:id="rId1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7056438" y="41148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71" name=""/>
          <p:cNvGraphicFramePr>
            <a:graphicFrameLocks noChangeAspect="1"/>
          </p:cNvGraphicFramePr>
          <p:nvPr/>
        </p:nvGraphicFramePr>
        <p:xfrm>
          <a:off x="6796088" y="57023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1" name="Equation" r:id="rId18" progId="Equation.3">
                  <p:embed/>
                </p:oleObj>
              </mc:Choice>
              <mc:Fallback>
                <p:oleObj name="Equation" r:id="rId1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6796088" y="57023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5572" name=""/>
          <p:cNvSpPr/>
          <p:nvPr/>
        </p:nvSpPr>
        <p:spPr>
          <a:xfrm>
            <a:off x="6962775" y="5846762"/>
            <a:ext cx="1068388" cy="1588"/>
          </a:xfrm>
          <a:custGeom>
            <a:rect l="l" t="t" r="r" b="b"/>
            <a:pathLst>
              <a:path w="522" h="1">
                <a:moveTo>
                  <a:pt x="0" y="0"/>
                </a:moveTo>
                <a:lnTo>
                  <a:pt x="522" y="1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5573" name=""/>
          <p:cNvCxnSpPr/>
          <p:nvPr/>
        </p:nvCxnSpPr>
        <p:spPr>
          <a:xfrm>
            <a:off x="8037512" y="5842000"/>
            <a:ext cx="7874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5574" name=""/>
          <p:cNvCxnSpPr/>
          <p:nvPr/>
        </p:nvCxnSpPr>
        <p:spPr>
          <a:xfrm flipH="1">
            <a:off x="6762750" y="5842000"/>
            <a:ext cx="196850" cy="206375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5575" name=""/>
          <p:cNvCxnSpPr/>
          <p:nvPr/>
        </p:nvCxnSpPr>
        <p:spPr>
          <a:xfrm flipH="1">
            <a:off x="6172200" y="6256338"/>
            <a:ext cx="393700" cy="415925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535576" name=""/>
          <p:cNvSpPr/>
          <p:nvPr/>
        </p:nvSpPr>
        <p:spPr>
          <a:xfrm>
            <a:off x="6965950" y="4845050"/>
            <a:ext cx="9525" cy="976312"/>
          </a:xfrm>
          <a:custGeom>
            <a:rect l="l" t="t" r="r" b="b"/>
            <a:pathLst>
              <a:path w="4" h="451">
                <a:moveTo>
                  <a:pt x="4" y="451"/>
                </a:moveTo>
                <a:lnTo>
                  <a:pt x="0" y="0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5577" name=""/>
          <p:cNvCxnSpPr/>
          <p:nvPr/>
        </p:nvCxnSpPr>
        <p:spPr>
          <a:xfrm flipH="1" flipV="1">
            <a:off x="6956425" y="4176712"/>
            <a:ext cx="0" cy="727075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5578" name=""/>
          <p:cNvCxnSpPr/>
          <p:nvPr/>
        </p:nvCxnSpPr>
        <p:spPr>
          <a:xfrm flipH="1">
            <a:off x="6565900" y="5842000"/>
            <a:ext cx="390525" cy="414338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sp>
        <p:nvSpPr>
          <p:cNvPr id="535579" name=""/>
          <p:cNvSpPr/>
          <p:nvPr/>
        </p:nvSpPr>
        <p:spPr>
          <a:xfrm flipV="1">
            <a:off x="6550025" y="5837238"/>
            <a:ext cx="1485900" cy="419100"/>
          </a:xfrm>
          <a:custGeom>
            <a:avLst>
              <a:gd name="adj0" fmla="val -31529417"/>
              <a:gd name="adj1" fmla="val 180616"/>
            </a:avLst>
            <a:gdLst>
              <a:gd name="GT10" fmla="*/ adj0 21600 100000"/>
              <a:gd name="GT11" fmla="*/ adj1 21600 100000"/>
              <a:gd name="GT12" fmla="*/ 21600 w 26795"/>
              <a:gd name="GT13" fmla="+- l GT12 0"/>
              <a:gd name="GT14" fmla="*/ 21600 h 21824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634"/>
              </a:cxn>
              <a:cxn ang="0">
                <a:pos x="26794" y="21824"/>
              </a:cxn>
              <a:cxn ang="0">
                <a:pos x="5195" y="21600"/>
              </a:cxn>
            </a:cxnLst>
            <a:rect l="l" t="t" r="GT13" b="GT15"/>
            <a:pathLst>
              <a:path w="26795" h="21824" fill="none">
                <a:moveTo>
                  <a:pt x="0" y="634"/>
                </a:moveTo>
                <a:arcTo wR="21600" hR="21600" stAng="-6234995" swAng="6270646"/>
              </a:path>
              <a:path w="26795" h="21824" stroke="0">
                <a:moveTo>
                  <a:pt x="0" y="634"/>
                </a:moveTo>
                <a:arcTo wR="21600" hR="21600" stAng="-6234995" swAng="6270646"/>
                <a:lnTo>
                  <a:pt x="5195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5580" name=""/>
          <p:cNvSpPr/>
          <p:nvPr/>
        </p:nvSpPr>
        <p:spPr>
          <a:xfrm rot="10800000" flipV="1">
            <a:off x="6565900" y="4849812"/>
            <a:ext cx="431800" cy="1406525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5581" name=""/>
          <p:cNvSpPr/>
          <p:nvPr/>
        </p:nvSpPr>
        <p:spPr>
          <a:xfrm>
            <a:off x="6583362" y="4868862"/>
            <a:ext cx="554038" cy="1371600"/>
          </a:xfrm>
          <a:custGeom>
            <a:rect l="l" t="t" r="r" b="b"/>
            <a:pathLst>
              <a:path w="271" h="633">
                <a:moveTo>
                  <a:pt x="186" y="0"/>
                </a:moveTo>
                <a:cubicBezTo>
                  <a:pt x="195" y="28"/>
                  <a:pt x="271" y="66"/>
                  <a:pt x="240" y="171"/>
                </a:cubicBezTo>
                <a:cubicBezTo>
                  <a:pt x="209" y="276"/>
                  <a:pt x="50" y="537"/>
                  <a:pt x="0" y="633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5582" name=""/>
          <p:cNvSpPr/>
          <p:nvPr/>
        </p:nvSpPr>
        <p:spPr>
          <a:xfrm>
            <a:off x="6975475" y="4843462"/>
            <a:ext cx="1079500" cy="10033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5583" name=""/>
          <p:cNvSpPr/>
          <p:nvPr/>
        </p:nvSpPr>
        <p:spPr>
          <a:xfrm flipV="1">
            <a:off x="6596062" y="5822950"/>
            <a:ext cx="479425" cy="417512"/>
          </a:xfrm>
          <a:custGeom>
            <a:avLst>
              <a:gd name="adj0" fmla="val -31154778"/>
              <a:gd name="adj1" fmla="val 15509551"/>
            </a:avLst>
            <a:gdLst>
              <a:gd name="GT10" fmla="*/ adj0 21600 100000"/>
              <a:gd name="GT11" fmla="*/ adj1 21600 100000"/>
              <a:gd name="GT12" fmla="*/ 21600 w 26342"/>
              <a:gd name="GT13" fmla="+- l GT12 0"/>
              <a:gd name="GT14" fmla="*/ 21600 h 38414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527"/>
              </a:cxn>
              <a:cxn ang="0">
                <a:pos x="18301" y="38414"/>
              </a:cxn>
              <a:cxn ang="0">
                <a:pos x="4742" y="21600"/>
              </a:cxn>
            </a:cxnLst>
            <a:rect l="l" t="t" r="GT13" b="GT15"/>
            <a:pathLst>
              <a:path w="26342" h="38414" fill="none">
                <a:moveTo>
                  <a:pt x="0" y="527"/>
                </a:moveTo>
                <a:arcTo wR="21600" hR="21600" stAng="-6160912" swAng="9227926"/>
              </a:path>
              <a:path w="26342" h="38414" stroke="0">
                <a:moveTo>
                  <a:pt x="0" y="527"/>
                </a:moveTo>
                <a:arcTo wR="21600" hR="21600" stAng="-6160912" swAng="9227926"/>
                <a:lnTo>
                  <a:pt x="4742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5584" name=""/>
          <p:cNvCxnSpPr/>
          <p:nvPr/>
        </p:nvCxnSpPr>
        <p:spPr>
          <a:xfrm flipH="1" flipV="1">
            <a:off x="7075488" y="5199062"/>
            <a:ext cx="0" cy="831850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graphicFrame>
        <p:nvGraphicFramePr>
          <p:cNvPr id="535585" name=""/>
          <p:cNvGraphicFramePr>
            <a:graphicFrameLocks noChangeAspect="1"/>
          </p:cNvGraphicFramePr>
          <p:nvPr/>
        </p:nvGraphicFramePr>
        <p:xfrm>
          <a:off x="8075612" y="5840412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2" name="Equation" r:id="rId20" progId="Equation.3">
                  <p:embed/>
                </p:oleObj>
              </mc:Choice>
              <mc:Fallback>
                <p:oleObj name="Equation" r:id="rId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8075612" y="5840412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86" name=""/>
          <p:cNvGraphicFramePr>
            <a:graphicFrameLocks noChangeAspect="1"/>
          </p:cNvGraphicFramePr>
          <p:nvPr/>
        </p:nvGraphicFramePr>
        <p:xfrm>
          <a:off x="6594475" y="4616450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3" name="Equation" r:id="rId22" progId="Equation.3">
                  <p:embed/>
                </p:oleObj>
              </mc:Choice>
              <mc:Fallback>
                <p:oleObj name="Equation" r:id="rId2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6594475" y="4616450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87" name=""/>
          <p:cNvGraphicFramePr>
            <a:graphicFrameLocks noChangeAspect="1"/>
          </p:cNvGraphicFramePr>
          <p:nvPr/>
        </p:nvGraphicFramePr>
        <p:xfrm>
          <a:off x="6203950" y="6061075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4" name="Equation" r:id="rId24" progId="Equation.3">
                  <p:embed/>
                </p:oleObj>
              </mc:Choice>
              <mc:Fallback>
                <p:oleObj name="Equation" r:id="rId2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6203950" y="6061075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558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558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0C449B8-0A12-4EF5-9D5D-D9C4CF86DF94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5590" name="TextBox 5355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535591" name="TextBox 53559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75"/>
                                        <p:tgtEl>
                                          <p:spTgt spid="535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75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" dur="500"/>
                                        <p:tgtEl>
                                          <p:spTgt spid="53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6" dur="75"/>
                                        <p:tgtEl>
                                          <p:spTgt spid="53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75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1" dur="75"/>
                                        <p:tgtEl>
                                          <p:spTgt spid="535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75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6" dur="75"/>
                                        <p:tgtEl>
                                          <p:spTgt spid="53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1" dur="500"/>
                                        <p:tgtEl>
                                          <p:spTgt spid="53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5560" grpId="0"/>
      <p:bldP spid="535561" grpId="1"/>
      <p:bldP spid="535562" grpId="2"/>
      <p:bldP spid="535563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6578" name=""/>
          <p:cNvSpPr/>
          <p:nvPr/>
        </p:nvSpPr>
        <p:spPr>
          <a:xfrm>
            <a:off x="685800" y="457200"/>
            <a:ext cx="4572000" cy="1163638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 i="1">
                <a:latin typeface="Times New Roman" pitchFamily="18" charset="0"/>
                <a:ea typeface="黑体" pitchFamily="2" charset="-122"/>
              </a:rPr>
              <a:t>V</a:t>
            </a:r>
            <a:r>
              <a:rPr kumimoji="1" sz="2600" b="1" baseline="-25000">
                <a:latin typeface="Times New Roman" pitchFamily="18" charset="0"/>
                <a:ea typeface="黑体" pitchFamily="2" charset="-122"/>
              </a:rPr>
              <a:t>1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能够当作是一个曲顶柱体，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  <a:p>
            <a:pPr lvl="0">
              <a:spcBef>
                <a:spcPct val="7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它曲顶为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6580" name=""/>
          <p:cNvSpPr/>
          <p:nvPr/>
        </p:nvSpPr>
        <p:spPr>
          <a:xfrm>
            <a:off x="6364288" y="1847850"/>
            <a:ext cx="2109788" cy="346075"/>
          </a:xfrm>
          <a:custGeom>
            <a:rect l="l" t="t" r="r" b="b"/>
            <a:pathLst>
              <a:path w="1056" h="150">
                <a:moveTo>
                  <a:pt x="0" y="135"/>
                </a:moveTo>
                <a:cubicBezTo>
                  <a:pt x="4" y="128"/>
                  <a:pt x="14" y="108"/>
                  <a:pt x="27" y="96"/>
                </a:cubicBezTo>
                <a:cubicBezTo>
                  <a:pt x="40" y="84"/>
                  <a:pt x="26" y="74"/>
                  <a:pt x="81" y="60"/>
                </a:cubicBezTo>
                <a:cubicBezTo>
                  <a:pt x="136" y="46"/>
                  <a:pt x="283" y="18"/>
                  <a:pt x="357" y="9"/>
                </a:cubicBezTo>
                <a:cubicBezTo>
                  <a:pt x="431" y="0"/>
                  <a:pt x="431" y="0"/>
                  <a:pt x="528" y="6"/>
                </a:cubicBezTo>
                <a:cubicBezTo>
                  <a:pt x="625" y="12"/>
                  <a:pt x="851" y="21"/>
                  <a:pt x="939" y="45"/>
                </a:cubicBezTo>
                <a:cubicBezTo>
                  <a:pt x="1027" y="69"/>
                  <a:pt x="1032" y="128"/>
                  <a:pt x="1056" y="150"/>
                </a:cubicBezTo>
              </a:path>
            </a:pathLst>
          </a:custGeom>
          <a:noFill/>
          <a:ln w="38100" cap="flat" cmpd="sng">
            <a:solidFill>
              <a:schemeClr val="bg1"/>
            </a:solidFill>
            <a:prstDash val="sysDot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536581" name=""/>
          <p:cNvGraphicFramePr>
            <a:graphicFrameLocks noChangeAspect="1"/>
          </p:cNvGraphicFramePr>
          <p:nvPr/>
        </p:nvGraphicFramePr>
        <p:xfrm>
          <a:off x="6367462" y="283210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5" name="Equation" r:id="rId3" progId="Equation.3">
                  <p:embed/>
                </p:oleObj>
              </mc:Choice>
              <mc:Fallback>
                <p:oleObj name="Equation" r:id="rId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67462" y="283210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582" name=""/>
          <p:cNvGraphicFramePr>
            <a:graphicFrameLocks noChangeAspect="1"/>
          </p:cNvGraphicFramePr>
          <p:nvPr/>
        </p:nvGraphicFramePr>
        <p:xfrm>
          <a:off x="8686800" y="222250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6" name="Equation" r:id="rId5" progId="Equation.3">
                  <p:embed/>
                </p:oleObj>
              </mc:Choice>
              <mc:Fallback>
                <p:oleObj name="Equation" r:id="rId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686800" y="222250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583" name=""/>
          <p:cNvGraphicFramePr>
            <a:graphicFrameLocks noChangeAspect="1"/>
          </p:cNvGraphicFramePr>
          <p:nvPr/>
        </p:nvGraphicFramePr>
        <p:xfrm>
          <a:off x="7035800" y="304800"/>
          <a:ext cx="190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7" name="Equation" r:id="rId7" progId="Equation.3">
                  <p:embed/>
                </p:oleObj>
              </mc:Choice>
              <mc:Fallback>
                <p:oleObj name="Equation" r:id="rId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035800" y="304800"/>
                        <a:ext cx="190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584" name=""/>
          <p:cNvGraphicFramePr>
            <a:graphicFrameLocks noChangeAspect="1"/>
          </p:cNvGraphicFramePr>
          <p:nvPr/>
        </p:nvGraphicFramePr>
        <p:xfrm>
          <a:off x="6781800" y="199390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8" name="Equation" r:id="rId9" progId="Equation.3">
                  <p:embed/>
                </p:oleObj>
              </mc:Choice>
              <mc:Fallback>
                <p:oleObj name="Equation" r:id="rId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781800" y="199390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6585" name=""/>
          <p:cNvSpPr/>
          <p:nvPr/>
        </p:nvSpPr>
        <p:spPr>
          <a:xfrm>
            <a:off x="6945312" y="2147888"/>
            <a:ext cx="1044575" cy="1588"/>
          </a:xfrm>
          <a:custGeom>
            <a:rect l="l" t="t" r="r" b="b"/>
            <a:pathLst>
              <a:path w="522" h="1">
                <a:moveTo>
                  <a:pt x="0" y="0"/>
                </a:moveTo>
                <a:lnTo>
                  <a:pt x="522" y="1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6586" name=""/>
          <p:cNvCxnSpPr/>
          <p:nvPr/>
        </p:nvCxnSpPr>
        <p:spPr>
          <a:xfrm>
            <a:off x="7996238" y="2141538"/>
            <a:ext cx="76835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6587" name=""/>
          <p:cNvCxnSpPr/>
          <p:nvPr/>
        </p:nvCxnSpPr>
        <p:spPr>
          <a:xfrm flipH="1">
            <a:off x="6750050" y="2141538"/>
            <a:ext cx="192088" cy="220662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cxnSp>
        <p:nvCxnSpPr>
          <p:cNvPr id="536588" name=""/>
          <p:cNvCxnSpPr/>
          <p:nvPr/>
        </p:nvCxnSpPr>
        <p:spPr>
          <a:xfrm flipH="1">
            <a:off x="6172200" y="2582862"/>
            <a:ext cx="384175" cy="442912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536589" name=""/>
          <p:cNvSpPr/>
          <p:nvPr/>
        </p:nvSpPr>
        <p:spPr>
          <a:xfrm>
            <a:off x="6948488" y="1081088"/>
            <a:ext cx="9525" cy="1039812"/>
          </a:xfrm>
          <a:custGeom>
            <a:rect l="l" t="t" r="r" b="b"/>
            <a:pathLst>
              <a:path w="4" h="451">
                <a:moveTo>
                  <a:pt x="4" y="451"/>
                </a:moveTo>
                <a:lnTo>
                  <a:pt x="0" y="0"/>
                </a:lnTo>
              </a:path>
            </a:pathLst>
          </a:custGeom>
          <a:noFill/>
          <a:ln w="28575" cap="flat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6590" name=""/>
          <p:cNvCxnSpPr/>
          <p:nvPr/>
        </p:nvCxnSpPr>
        <p:spPr>
          <a:xfrm flipH="1" flipV="1">
            <a:off x="6938962" y="369888"/>
            <a:ext cx="0" cy="7747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536591" name=""/>
          <p:cNvCxnSpPr/>
          <p:nvPr/>
        </p:nvCxnSpPr>
        <p:spPr>
          <a:xfrm flipH="1">
            <a:off x="6556375" y="2141538"/>
            <a:ext cx="382588" cy="441325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sp>
        <p:nvSpPr>
          <p:cNvPr id="536592" name=""/>
          <p:cNvSpPr/>
          <p:nvPr/>
        </p:nvSpPr>
        <p:spPr>
          <a:xfrm flipV="1">
            <a:off x="6542088" y="2136775"/>
            <a:ext cx="1452562" cy="446088"/>
          </a:xfrm>
          <a:custGeom>
            <a:avLst>
              <a:gd name="adj0" fmla="val -31529417"/>
              <a:gd name="adj1" fmla="val 180616"/>
            </a:avLst>
            <a:gdLst>
              <a:gd name="GT10" fmla="*/ adj0 21600 100000"/>
              <a:gd name="GT11" fmla="*/ adj1 21600 100000"/>
              <a:gd name="GT12" fmla="*/ 21600 w 26795"/>
              <a:gd name="GT13" fmla="+- l GT12 0"/>
              <a:gd name="GT14" fmla="*/ 21600 h 21824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634"/>
              </a:cxn>
              <a:cxn ang="0">
                <a:pos x="26794" y="21824"/>
              </a:cxn>
              <a:cxn ang="0">
                <a:pos x="5195" y="21600"/>
              </a:cxn>
            </a:cxnLst>
            <a:rect l="l" t="t" r="GT13" b="GT15"/>
            <a:pathLst>
              <a:path w="26795" h="21824" fill="none">
                <a:moveTo>
                  <a:pt x="0" y="634"/>
                </a:moveTo>
                <a:arcTo wR="21600" hR="21600" stAng="-6234995" swAng="6270646"/>
              </a:path>
              <a:path w="26795" h="21824" stroke="0">
                <a:moveTo>
                  <a:pt x="0" y="634"/>
                </a:moveTo>
                <a:arcTo wR="21600" hR="21600" stAng="-6234995" swAng="6270646"/>
                <a:lnTo>
                  <a:pt x="5195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6593" name=""/>
          <p:cNvSpPr/>
          <p:nvPr/>
        </p:nvSpPr>
        <p:spPr>
          <a:xfrm rot="10800000" flipV="1">
            <a:off x="6556375" y="1087438"/>
            <a:ext cx="422275" cy="1495425"/>
          </a:xfrm>
          <a:custGeom>
            <a:avLst>
              <a:gd name="adj0" fmla="val 81920000"/>
              <a:gd name="adj1" fmla="val 966532"/>
            </a:avLst>
            <a:gdLst>
              <a:gd name="GT10" fmla="*/ adj0 21600 100000"/>
              <a:gd name="GT11" fmla="*/ adj1 21600 100000"/>
              <a:gd name="GT12" fmla="+- l w 0"/>
              <a:gd name="GT13" fmla="*/ 21600 h 22800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0"/>
              </a:cxn>
              <a:cxn ang="0">
                <a:pos x="21567" y="22800"/>
              </a:cxn>
              <a:cxn ang="0">
                <a:pos x="0" y="21600"/>
              </a:cxn>
            </a:cxnLst>
            <a:rect l="l" t="t" r="GT12" b="GT14"/>
            <a:pathLst>
              <a:path w="21600" h="22800" fill="none">
                <a:moveTo>
                  <a:pt x="0" y="0"/>
                </a:moveTo>
                <a:arcTo wR="21600" hR="21600" stAng="-5400000" swAng="5591081"/>
              </a:path>
              <a:path w="21600" h="22800" stroke="0">
                <a:moveTo>
                  <a:pt x="0" y="0"/>
                </a:moveTo>
                <a:arcTo wR="21600" hR="21600" stAng="-5400000" swAng="5591081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6594" name=""/>
          <p:cNvSpPr/>
          <p:nvPr/>
        </p:nvSpPr>
        <p:spPr>
          <a:xfrm>
            <a:off x="6573838" y="1106488"/>
            <a:ext cx="541338" cy="1458912"/>
          </a:xfrm>
          <a:custGeom>
            <a:rect l="l" t="t" r="r" b="b"/>
            <a:pathLst>
              <a:path w="271" h="633">
                <a:moveTo>
                  <a:pt x="186" y="0"/>
                </a:moveTo>
                <a:cubicBezTo>
                  <a:pt x="195" y="28"/>
                  <a:pt x="271" y="66"/>
                  <a:pt x="240" y="171"/>
                </a:cubicBezTo>
                <a:cubicBezTo>
                  <a:pt x="209" y="276"/>
                  <a:pt x="50" y="537"/>
                  <a:pt x="0" y="633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6595" name=""/>
          <p:cNvSpPr/>
          <p:nvPr/>
        </p:nvSpPr>
        <p:spPr>
          <a:xfrm>
            <a:off x="6958012" y="1079500"/>
            <a:ext cx="1054100" cy="1066800"/>
          </a:xfrm>
          <a:custGeom>
            <a:avLst>
              <a:gd name="adj0" fmla="val 81920000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G0" y="G1"/>
              </a:cxn>
              <a:cxn ang="0">
                <a:pos x="G2" y="G3"/>
              </a:cxn>
              <a:cxn ang="0">
                <a:pos x="10800" y="10800"/>
              </a:cxn>
            </a:cxnLst>
            <a:rect l="l" t="t" r="GT12" b="GT13"/>
            <a:pathLst>
              <a:path w="21600" h="21600" fill="none">
                <a:moveTo>
                  <a:pt x="0" y="0"/>
                </a:moveTo>
                <a:arcTo wR="21600" hR="21600" stAng="-5400000" swAng="5400000"/>
              </a:path>
              <a:path w="21600" h="21600" stroke="0">
                <a:moveTo>
                  <a:pt x="0" y="0"/>
                </a:moveTo>
                <a:arcTo wR="21600" hR="21600" stAng="-5400000" swAng="5400000"/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6596" name=""/>
          <p:cNvSpPr/>
          <p:nvPr/>
        </p:nvSpPr>
        <p:spPr>
          <a:xfrm flipV="1">
            <a:off x="6586538" y="2122488"/>
            <a:ext cx="468312" cy="442912"/>
          </a:xfrm>
          <a:custGeom>
            <a:avLst>
              <a:gd name="adj0" fmla="val -31154778"/>
              <a:gd name="adj1" fmla="val 15509551"/>
            </a:avLst>
            <a:gdLst>
              <a:gd name="GT10" fmla="*/ adj0 21600 100000"/>
              <a:gd name="GT11" fmla="*/ adj1 21600 100000"/>
              <a:gd name="GT12" fmla="*/ 21600 w 26342"/>
              <a:gd name="GT13" fmla="+- l GT12 0"/>
              <a:gd name="GT14" fmla="*/ 21600 h 38414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527"/>
              </a:cxn>
              <a:cxn ang="0">
                <a:pos x="18301" y="38414"/>
              </a:cxn>
              <a:cxn ang="0">
                <a:pos x="4742" y="21600"/>
              </a:cxn>
            </a:cxnLst>
            <a:rect l="l" t="t" r="GT13" b="GT15"/>
            <a:pathLst>
              <a:path w="26342" h="38414" fill="none">
                <a:moveTo>
                  <a:pt x="0" y="527"/>
                </a:moveTo>
                <a:arcTo wR="21600" hR="21600" stAng="-6160912" swAng="9227926"/>
              </a:path>
              <a:path w="26342" h="38414" stroke="0">
                <a:moveTo>
                  <a:pt x="0" y="527"/>
                </a:moveTo>
                <a:arcTo wR="21600" hR="21600" stAng="-6160912" swAng="9227926"/>
                <a:lnTo>
                  <a:pt x="4742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prstDash val="sysDot"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6597" name=""/>
          <p:cNvCxnSpPr/>
          <p:nvPr/>
        </p:nvCxnSpPr>
        <p:spPr>
          <a:xfrm flipH="1" flipV="1">
            <a:off x="7054850" y="1458912"/>
            <a:ext cx="0" cy="884238"/>
          </a:xfrm>
          <a:prstGeom prst="line">
            <a:avLst/>
          </a:prstGeom>
          <a:noFill/>
          <a:ln w="28575">
            <a:solidFill>
              <a:schemeClr val="tx1"/>
            </a:solidFill>
            <a:prstDash val="sysDot"/>
            <a:miter lim="800000"/>
          </a:ln>
        </p:spPr>
      </p:cxnSp>
      <p:graphicFrame>
        <p:nvGraphicFramePr>
          <p:cNvPr id="536598" name=""/>
          <p:cNvGraphicFramePr>
            <a:graphicFrameLocks noChangeAspect="1"/>
          </p:cNvGraphicFramePr>
          <p:nvPr/>
        </p:nvGraphicFramePr>
        <p:xfrm>
          <a:off x="8032750" y="2139950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49" name="Equation" r:id="rId11" progId="Equation.3">
                  <p:embed/>
                </p:oleObj>
              </mc:Choice>
              <mc:Fallback>
                <p:oleObj name="Equation" r:id="rId1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032750" y="2139950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599" name=""/>
          <p:cNvGraphicFramePr>
            <a:graphicFrameLocks noChangeAspect="1"/>
          </p:cNvGraphicFramePr>
          <p:nvPr/>
        </p:nvGraphicFramePr>
        <p:xfrm>
          <a:off x="6584950" y="838200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0" name="Equation" r:id="rId13" progId="Equation.3">
                  <p:embed/>
                </p:oleObj>
              </mc:Choice>
              <mc:Fallback>
                <p:oleObj name="Equation" r:id="rId1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584950" y="838200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00" name=""/>
          <p:cNvGraphicFramePr>
            <a:graphicFrameLocks noChangeAspect="1"/>
          </p:cNvGraphicFramePr>
          <p:nvPr/>
        </p:nvGraphicFramePr>
        <p:xfrm>
          <a:off x="6203950" y="2374900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1" name="Equation" r:id="rId15" progId="Equation.3">
                  <p:embed/>
                </p:oleObj>
              </mc:Choice>
              <mc:Fallback>
                <p:oleObj name="Equation" r:id="rId1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6203950" y="2374900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01" name=""/>
          <p:cNvGraphicFramePr>
            <a:graphicFrameLocks noChangeAspect="1"/>
          </p:cNvGraphicFramePr>
          <p:nvPr/>
        </p:nvGraphicFramePr>
        <p:xfrm>
          <a:off x="1619250" y="981075"/>
          <a:ext cx="2741612" cy="533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2" name="Equation" r:id="rId16" progId="Equation.3">
                  <p:embed/>
                </p:oleObj>
              </mc:Choice>
              <mc:Fallback>
                <p:oleObj name="Equation" r:id="rId1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619250" y="981075"/>
                        <a:ext cx="2741612" cy="533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02" name=""/>
          <p:cNvGraphicFramePr>
            <a:graphicFrameLocks noChangeAspect="1"/>
          </p:cNvGraphicFramePr>
          <p:nvPr/>
        </p:nvGraphicFramePr>
        <p:xfrm>
          <a:off x="3505200" y="1828800"/>
          <a:ext cx="2043112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3" name="Equation" r:id="rId18" progId="Equation.3">
                  <p:embed/>
                </p:oleObj>
              </mc:Choice>
              <mc:Fallback>
                <p:oleObj name="Equation" r:id="rId1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3505200" y="1828800"/>
                        <a:ext cx="2043112" cy="5207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6603" name=""/>
          <p:cNvSpPr/>
          <p:nvPr/>
        </p:nvSpPr>
        <p:spPr>
          <a:xfrm>
            <a:off x="685800" y="1892300"/>
            <a:ext cx="30480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它底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D 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由半圆周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6604" name=""/>
          <p:cNvSpPr/>
          <p:nvPr/>
        </p:nvSpPr>
        <p:spPr>
          <a:xfrm>
            <a:off x="762000" y="2425700"/>
            <a:ext cx="21336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及 </a:t>
            </a:r>
            <a:r>
              <a:rPr kumimoji="1" sz="2600" b="1" i="1">
                <a:latin typeface="Times New Roman" pitchFamily="18" charset="0"/>
                <a:ea typeface="黑体" pitchFamily="2" charset="-122"/>
              </a:rPr>
              <a:t>x</a:t>
            </a:r>
            <a:r>
              <a:rPr kumimoji="1" sz="2600" b="1">
                <a:latin typeface="Times New Roman" pitchFamily="18" charset="0"/>
                <a:ea typeface="黑体" pitchFamily="2" charset="-122"/>
              </a:rPr>
              <a:t> 轴围成。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536606" name=""/>
          <p:cNvSpPr/>
          <p:nvPr/>
        </p:nvSpPr>
        <p:spPr>
          <a:xfrm>
            <a:off x="6226175" y="4632325"/>
            <a:ext cx="1727200" cy="871538"/>
          </a:xfrm>
          <a:custGeom>
            <a:avLst>
              <a:gd name="adj0" fmla="val 54452514"/>
              <a:gd name="adj1" fmla="val 0"/>
            </a:avLst>
            <a:gdLst>
              <a:gd name="GT10" fmla="*/ adj0 21600 100000"/>
              <a:gd name="GT11" fmla="*/ adj1 21600 100000"/>
              <a:gd name="GT12" fmla="*/ 21600 w 43200"/>
              <a:gd name="GT13" fmla="+- l GT12 0"/>
              <a:gd name="GT14" fmla="*/ 21600 h 21800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" y="21800"/>
              </a:cxn>
              <a:cxn ang="0">
                <a:pos x="43200" y="21600"/>
              </a:cxn>
              <a:cxn ang="0">
                <a:pos x="21600" y="21600"/>
              </a:cxn>
            </a:cxnLst>
            <a:rect l="l" t="t" r="GT13" b="GT15"/>
            <a:pathLst>
              <a:path w="43200" h="21800" fill="none">
                <a:moveTo>
                  <a:pt x="1" y="21800"/>
                </a:moveTo>
                <a:arcTo wR="21600" hR="21600" stAng="10768168" swAng="10831832"/>
              </a:path>
              <a:path w="43200" h="21800" stroke="0">
                <a:moveTo>
                  <a:pt x="1" y="21800"/>
                </a:moveTo>
                <a:arcTo wR="21600" hR="21600" stAng="10768168" swAng="10831832"/>
                <a:lnTo>
                  <a:pt x="21600" y="2160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28575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536607" name=""/>
          <p:cNvSpPr/>
          <p:nvPr/>
        </p:nvSpPr>
        <p:spPr>
          <a:xfrm>
            <a:off x="5735638" y="5505450"/>
            <a:ext cx="2951162" cy="11112"/>
          </a:xfrm>
          <a:custGeom>
            <a:rect l="l" t="t" r="r" b="b"/>
            <a:pathLst>
              <a:path w="1859" h="7">
                <a:moveTo>
                  <a:pt x="0" y="7"/>
                </a:moveTo>
                <a:lnTo>
                  <a:pt x="1859" y="0"/>
                </a:lnTo>
              </a:path>
            </a:pathLst>
          </a:custGeom>
          <a:noFill/>
          <a:ln w="28575">
            <a:solidFill>
              <a:schemeClr val="tx1"/>
            </a:solidFill>
            <a:miter lim="800000"/>
            <a:tailEnd type="triangle"/>
          </a:ln>
        </p:spPr>
        <p:txBody>
          <a:bodyPr/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536608" name=""/>
          <p:cNvCxnSpPr/>
          <p:nvPr/>
        </p:nvCxnSpPr>
        <p:spPr>
          <a:xfrm flipH="1" flipV="1">
            <a:off x="6205538" y="4248150"/>
            <a:ext cx="0" cy="161925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tailEnd type="triangle"/>
          </a:ln>
        </p:spPr>
      </p:cxnSp>
      <p:graphicFrame>
        <p:nvGraphicFramePr>
          <p:cNvPr id="536609" name=""/>
          <p:cNvGraphicFramePr>
            <a:graphicFrameLocks noChangeAspect="1"/>
          </p:cNvGraphicFramePr>
          <p:nvPr/>
        </p:nvGraphicFramePr>
        <p:xfrm>
          <a:off x="7804150" y="5537200"/>
          <a:ext cx="317500" cy="241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4" name="Equation" r:id="rId20" progId="Equation.3">
                  <p:embed/>
                </p:oleObj>
              </mc:Choice>
              <mc:Fallback>
                <p:oleObj name="Equation" r:id="rId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7804150" y="5537200"/>
                        <a:ext cx="317500" cy="241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0" name=""/>
          <p:cNvGraphicFramePr>
            <a:graphicFrameLocks noChangeAspect="1"/>
          </p:cNvGraphicFramePr>
          <p:nvPr/>
        </p:nvGraphicFramePr>
        <p:xfrm>
          <a:off x="8521700" y="5543550"/>
          <a:ext cx="2413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5" name="Equation" r:id="rId22" progId="Equation.3">
                  <p:embed/>
                </p:oleObj>
              </mc:Choice>
              <mc:Fallback>
                <p:oleObj name="Equation" r:id="rId2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521700" y="5543550"/>
                        <a:ext cx="2413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1" name=""/>
          <p:cNvGraphicFramePr>
            <a:graphicFrameLocks noChangeAspect="1"/>
          </p:cNvGraphicFramePr>
          <p:nvPr/>
        </p:nvGraphicFramePr>
        <p:xfrm>
          <a:off x="6235700" y="4095750"/>
          <a:ext cx="2413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6" name="Equation" r:id="rId23" progId="Equation.3">
                  <p:embed/>
                </p:oleObj>
              </mc:Choice>
              <mc:Fallback>
                <p:oleObj name="Equation" r:id="rId2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35700" y="4095750"/>
                        <a:ext cx="2413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2" name=""/>
          <p:cNvGraphicFramePr>
            <a:graphicFrameLocks noChangeAspect="1"/>
          </p:cNvGraphicFramePr>
          <p:nvPr/>
        </p:nvGraphicFramePr>
        <p:xfrm>
          <a:off x="6007100" y="5543550"/>
          <a:ext cx="203200" cy="228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7" name="Equation" r:id="rId24" progId="Equation.3">
                  <p:embed/>
                </p:oleObj>
              </mc:Choice>
              <mc:Fallback>
                <p:oleObj name="Equation" r:id="rId2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6007100" y="5543550"/>
                        <a:ext cx="203200" cy="2286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3" name=""/>
          <p:cNvGraphicFramePr>
            <a:graphicFrameLocks noChangeAspect="1"/>
          </p:cNvGraphicFramePr>
          <p:nvPr/>
        </p:nvGraphicFramePr>
        <p:xfrm>
          <a:off x="7467600" y="4410075"/>
          <a:ext cx="1587500" cy="304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8" name="Equation" r:id="rId25" progId="Equation.3">
                  <p:embed/>
                </p:oleObj>
              </mc:Choice>
              <mc:Fallback>
                <p:oleObj name="Equation" r:id="rId2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7467600" y="4410075"/>
                        <a:ext cx="1587500" cy="304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4" name=""/>
          <p:cNvGraphicFramePr>
            <a:graphicFrameLocks noChangeAspect="1"/>
          </p:cNvGraphicFramePr>
          <p:nvPr/>
        </p:nvGraphicFramePr>
        <p:xfrm>
          <a:off x="6477000" y="4933950"/>
          <a:ext cx="228600" cy="209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59" name="Equation" r:id="rId27" progId="Equation.3">
                  <p:embed/>
                </p:oleObj>
              </mc:Choice>
              <mc:Fallback>
                <p:oleObj name="Equation" r:id="rId2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8"/>
                      <a:stretch>
                        <a:fillRect/>
                      </a:stretch>
                    </p:blipFill>
                    <p:spPr>
                      <a:xfrm>
                        <a:off x="6477000" y="4933950"/>
                        <a:ext cx="228600" cy="209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6615" name=""/>
          <p:cNvSpPr/>
          <p:nvPr/>
        </p:nvSpPr>
        <p:spPr>
          <a:xfrm>
            <a:off x="2667000" y="2425700"/>
            <a:ext cx="2590800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用极坐标系表示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6616" name=""/>
          <p:cNvGraphicFramePr>
            <a:graphicFrameLocks noChangeAspect="1"/>
          </p:cNvGraphicFramePr>
          <p:nvPr/>
        </p:nvGraphicFramePr>
        <p:xfrm>
          <a:off x="887412" y="3352800"/>
          <a:ext cx="444500" cy="292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60" name="Equation" r:id="rId29" progId="Equation.3">
                  <p:embed/>
                </p:oleObj>
              </mc:Choice>
              <mc:Fallback>
                <p:oleObj name="Equation" r:id="rId29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887412" y="3352800"/>
                        <a:ext cx="444500" cy="292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7" name=""/>
          <p:cNvGraphicFramePr>
            <a:graphicFrameLocks noChangeAspect="1"/>
          </p:cNvGraphicFramePr>
          <p:nvPr/>
        </p:nvGraphicFramePr>
        <p:xfrm>
          <a:off x="1692275" y="3213100"/>
          <a:ext cx="1498600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61" name="Equation" r:id="rId31" progId="Equation.3">
                  <p:embed/>
                </p:oleObj>
              </mc:Choice>
              <mc:Fallback>
                <p:oleObj name="Equation" r:id="rId3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1692275" y="3213100"/>
                        <a:ext cx="1498600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6618" name=""/>
          <p:cNvGraphicFramePr>
            <a:graphicFrameLocks noChangeAspect="1"/>
          </p:cNvGraphicFramePr>
          <p:nvPr/>
        </p:nvGraphicFramePr>
        <p:xfrm>
          <a:off x="1727200" y="3987800"/>
          <a:ext cx="2159000" cy="304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62" name="Equation" r:id="rId33" progId="Equation.3">
                  <p:embed/>
                </p:oleObj>
              </mc:Choice>
              <mc:Fallback>
                <p:oleObj name="Equation" r:id="rId33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4"/>
                      <a:stretch>
                        <a:fillRect/>
                      </a:stretch>
                    </p:blipFill>
                    <p:spPr>
                      <a:xfrm>
                        <a:off x="1727200" y="3987800"/>
                        <a:ext cx="2159000" cy="304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6619" name=""/>
          <p:cNvSpPr/>
          <p:nvPr/>
        </p:nvSpPr>
        <p:spPr>
          <a:xfrm>
            <a:off x="685800" y="4203700"/>
            <a:ext cx="1582738" cy="4889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600" b="1">
                <a:latin typeface="Times New Roman" pitchFamily="18" charset="0"/>
                <a:ea typeface="黑体" pitchFamily="2" charset="-122"/>
              </a:rPr>
              <a:t>于是，</a:t>
            </a:r>
            <a:endParaRPr kumimoji="1" sz="26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536620" name=""/>
          <p:cNvGraphicFramePr>
            <a:graphicFrameLocks noChangeAspect="1"/>
          </p:cNvGraphicFramePr>
          <p:nvPr/>
        </p:nvGraphicFramePr>
        <p:xfrm>
          <a:off x="1041400" y="4876800"/>
          <a:ext cx="3605212" cy="82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63" name="Equation" r:id="rId35" progId="Equation.3">
                  <p:embed/>
                </p:oleObj>
              </mc:Choice>
              <mc:Fallback>
                <p:oleObj name="Equation" r:id="rId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1041400" y="4876800"/>
                        <a:ext cx="3605212" cy="825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36621" name=""/>
          <p:cNvCxnSpPr/>
          <p:nvPr/>
        </p:nvCxnSpPr>
        <p:spPr>
          <a:xfrm flipV="1">
            <a:off x="6172200" y="4800600"/>
            <a:ext cx="2133600" cy="6858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</p:spPr>
      </p:cxnSp>
      <p:graphicFrame>
        <p:nvGraphicFramePr>
          <p:cNvPr id="536622" name=""/>
          <p:cNvGraphicFramePr>
            <a:graphicFrameLocks noChangeAspect="1"/>
          </p:cNvGraphicFramePr>
          <p:nvPr/>
        </p:nvGraphicFramePr>
        <p:xfrm>
          <a:off x="1485900" y="5880100"/>
          <a:ext cx="3084512" cy="825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164" name="Equation" r:id="rId37" progId="Equation.3">
                  <p:embed/>
                </p:oleObj>
              </mc:Choice>
              <mc:Fallback>
                <p:oleObj name="Equation" r:id="rId37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8"/>
                      <a:stretch>
                        <a:fillRect/>
                      </a:stretch>
                    </p:blipFill>
                    <p:spPr>
                      <a:xfrm>
                        <a:off x="1485900" y="5880100"/>
                        <a:ext cx="3084512" cy="825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662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662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460B4C2-1EB4-4637-AFDB-349B484DF7E8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36625" name="TextBox 53662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536626" name="TextBox 5366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ahoma" pitchFamily="34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75"/>
                                        <p:tgtEl>
                                          <p:spTgt spid="536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536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75"/>
                                        <p:tgtEl>
                                          <p:spTgt spid="53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2" dur="500"/>
                                        <p:tgtEl>
                                          <p:spTgt spid="536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75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7" dur="75"/>
                                        <p:tgtEl>
                                          <p:spTgt spid="53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75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75"/>
                                        <p:tgtEl>
                                          <p:spTgt spid="536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/>
                                        <p:tgtEl>
                                          <p:spTgt spid="536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2" dur="500"/>
                                        <p:tgtEl>
                                          <p:spTgt spid="536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7" dur="500"/>
                                        <p:tgtEl>
                                          <p:spTgt spid="536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1" dur="500"/>
                                        <p:tgtEl>
                                          <p:spTgt spid="536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75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56" dur="75"/>
                                        <p:tgtEl>
                                          <p:spTgt spid="536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61" dur="500"/>
                                        <p:tgtEl>
                                          <p:spTgt spid="536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66" dur="500"/>
                                        <p:tgtEl>
                                          <p:spTgt spid="536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6578" grpId="0"/>
      <p:bldP spid="536603" grpId="1"/>
      <p:bldP spid="536604" grpId="2"/>
      <p:bldP spid="536615" grpId="3"/>
      <p:bldP spid="536619" grpId="4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https://d.book118.com/397013133116006024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extured">
  <a:themeElements>
    <a:clrScheme name="">
      <a:dk1>
        <a:srgbClr val="2B5481"/>
      </a:dk1>
      <a:lt1>
        <a:srgbClr val="FFFFFF"/>
      </a:lt1>
      <a:dk2>
        <a:srgbClr val="003366"/>
      </a:dk2>
      <a:lt2>
        <a:srgbClr val="E5FFFF"/>
      </a:lt2>
      <a:accent1>
        <a:srgbClr val="009999"/>
      </a:accent1>
      <a:accent2>
        <a:srgbClr val="3366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CCFF"/>
      </a:hlink>
      <a:folHlink>
        <a:srgbClr val="FF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800000"/>
        </a:dk1>
        <a:lt1>
          <a:srgbClr val="FFFFFF"/>
        </a:lt1>
        <a:dk2>
          <a:srgbClr val="66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CC3300"/>
        </a:folHlink>
      </a:clrScheme>
    </a:extraClrScheme>
    <a:extraClrScheme>
      <a:clrScheme name="">
        <a:dk1>
          <a:srgbClr val="4D6A2A"/>
        </a:dk1>
        <a:lt1>
          <a:srgbClr val="FFFFFF"/>
        </a:lt1>
        <a:dk2>
          <a:srgbClr val="003300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CCCC00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4E4E74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00"/>
        </a:folHlink>
      </a:clrScheme>
    </a:extraClrScheme>
    <a:extraClrScheme>
      <a:clrScheme name="">
        <a:dk1>
          <a:srgbClr val="006666"/>
        </a:dk1>
        <a:lt1>
          <a:srgbClr val="FFFFFF"/>
        </a:lt1>
        <a:dk2>
          <a:srgbClr val="004E4C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A7C3E"/>
        </a:hlink>
        <a:folHlink>
          <a:srgbClr val="724C00"/>
        </a:folHlink>
      </a:clrScheme>
    </a:extraClrScheme>
    <a:extraClrScheme>
      <a:clrScheme name="">
        <a:dk1>
          <a:srgbClr val="2B5481"/>
        </a:dk1>
        <a:lt1>
          <a:srgbClr val="FFFFFF"/>
        </a:lt1>
        <a:dk2>
          <a:srgbClr val="003366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FFCC00"/>
        </a:folHlink>
      </a:clrScheme>
    </a:extraClrScheme>
    <a:extraClrScheme>
      <a:clrScheme name="">
        <a:dk1>
          <a:srgbClr val="4D4D4D"/>
        </a:dk1>
        <a:lt1>
          <a:srgbClr val="FFFFFF"/>
        </a:lt1>
        <a:dk2>
          <a:srgbClr val="080808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FF"/>
        </a:hlink>
        <a:folHlink>
          <a:srgbClr val="CCCCFF"/>
        </a:folHlink>
      </a:clrScheme>
    </a:extraClrScheme>
    <a:extraClrScheme>
      <a:clrScheme name="">
        <a:dk1>
          <a:srgbClr val="DBDAC2"/>
        </a:dk1>
        <a:lt1>
          <a:srgbClr val="000000"/>
        </a:lt1>
        <a:dk2>
          <a:srgbClr val="C0BC94"/>
        </a:dk2>
        <a:lt2>
          <a:srgbClr val="827F4C"/>
        </a:lt2>
        <a:accent1>
          <a:srgbClr val="AAA578"/>
        </a:accent1>
        <a:accent2>
          <a:srgbClr val="A2A4A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8800"/>
        </a:hlink>
        <a:folHlink>
          <a:srgbClr val="686532"/>
        </a:folHlink>
      </a:clrScheme>
    </a:extraClrScheme>
    <a:extraClrScheme>
      <a:clrScheme name="">
        <a:dk1>
          <a:srgbClr val="DCE8F4"/>
        </a:dk1>
        <a:lt1>
          <a:srgbClr val="000000"/>
        </a:lt1>
        <a:dk2>
          <a:srgbClr val="969696"/>
        </a:dk2>
        <a:lt2>
          <a:srgbClr val="7B9CB5"/>
        </a:lt2>
        <a:accent1>
          <a:srgbClr val="FFFFFF"/>
        </a:accent1>
        <a:accent2>
          <a:srgbClr val="00BAB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A8AD8"/>
        </a:hlink>
        <a:folHlink>
          <a:srgbClr val="242492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Tahoma</vt:lpstr>
      <vt:lpstr>宋体</vt:lpstr>
      <vt:lpstr>Wingdings</vt:lpstr>
      <vt:lpstr>黑体</vt:lpstr>
      <vt:lpstr>华文行楷</vt:lpstr>
      <vt:lpstr>Times New Roman</vt:lpstr>
      <vt:lpstr>Office Theme</vt:lpstr>
      <vt:lpstr>PowerPoint Presentation</vt:lpstr>
      <vt:lpstr>一、区域连通性分类</vt:lpstr>
      <vt:lpstr>一、立体体积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2024-08-28T18:34:15.316</cp:lastPrinted>
  <dcterms:created xsi:type="dcterms:W3CDTF">2024-08-28T10:34:15Z</dcterms:created>
  <dcterms:modified xsi:type="dcterms:W3CDTF">2024-08-28T10:34:17Z</dcterms:modified>
</cp:coreProperties>
</file>