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580" r:id="rId2"/>
  </p:sldMasterIdLst>
  <p:sldIdLst>
    <p:sldId id="259" r:id="rId3"/>
    <p:sldId id="262" r:id="rId4"/>
    <p:sldId id="265" r:id="rId5"/>
    <p:sldId id="268" r:id="rId6"/>
    <p:sldId id="271" r:id="rId7"/>
    <p:sldId id="273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tags" Target="tags/tag11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92EFC-F07F-42D6-B539-7C0FA3760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DEA9A-9DDC-4ED6-960A-04DF7E0BA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BA3FC-D3F0-4A98-9E22-042D63022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265CF-47C3-4766-BE40-5285B0392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FC797-F30A-4BEA-A504-A00AE0BDB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C0D4B-F86F-4264-9EAC-AFC8B72B4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EE849-579B-4C3B-82E5-C3AF8CDA7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AA70F-A34F-46D6-B4D5-6DDB78C05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C9AF1-88BE-4AFB-B466-7B2E480F7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6F87D-1B61-44FB-A89E-2381168DE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7FDA5-AAEF-4414-BDF9-64BDBAEA3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570" r:id="rId2"/>
    <p:sldLayoutId id="2147495571" r:id="rId3"/>
    <p:sldLayoutId id="2147495572" r:id="rId4"/>
    <p:sldLayoutId id="2147495573" r:id="rId5"/>
    <p:sldLayoutId id="2147495574" r:id="rId6"/>
    <p:sldLayoutId id="2147495575" r:id="rId7"/>
    <p:sldLayoutId id="2147495576" r:id="rId8"/>
    <p:sldLayoutId id="2147495577" r:id="rId9"/>
    <p:sldLayoutId id="2147495578" r:id="rId10"/>
    <p:sldLayoutId id="214749557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tags" Target="../tags/tag78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141012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建筑工地施工合同管理</a:t>
            </a: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索赔处理概述</a:t>
            </a: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建筑工地施工合同索赔案例分析</a:t>
            </a: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建筑工地施工合同管理与索赔处理的实践建议</a:t>
            </a: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建筑工地施工合同管理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合同管理的重要性</a:t>
            </a:r>
          </a:p>
        </p:txBody>
      </p:sp>
      <p:sp>
        <p:nvSpPr>
          <p:cNvPr id="10489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9117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4958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确保工程顺利进行：通过合同管理，明确各方职责，避免纠纷和冲突。</a:t>
            </a:r>
          </a:p>
        </p:txBody>
      </p:sp>
      <p:sp>
        <p:nvSpPr>
          <p:cNvPr id="1048944" name="矩形 42"/>
          <p:cNvSpPr/>
          <p:nvPr>
            <p:custDataLst>
              <p:tags r:id="rId4"/>
            </p:custDataLst>
          </p:nvPr>
        </p:nvSpPr>
        <p:spPr>
          <a:xfrm>
            <a:off x="1243814" y="2654466"/>
            <a:ext cx="1818941" cy="12880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5750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30907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控制成本：通过合同管理，控制工程成本，避免超支和浪费。</a:t>
            </a:r>
          </a:p>
        </p:txBody>
      </p:sp>
      <p:sp>
        <p:nvSpPr>
          <p:cNvPr id="1048950" name="矩形 43"/>
          <p:cNvSpPr/>
          <p:nvPr>
            <p:custDataLst>
              <p:tags r:id="rId7"/>
            </p:custDataLst>
          </p:nvPr>
        </p:nvSpPr>
        <p:spPr>
          <a:xfrm>
            <a:off x="3870447" y="2654466"/>
            <a:ext cx="1818941" cy="12880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1699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541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保障工程质量：通过合同管理，确保工程质量，避免出现质量问题。</a:t>
            </a:r>
          </a:p>
        </p:txBody>
      </p:sp>
      <p:sp>
        <p:nvSpPr>
          <p:cNvPr id="1048956" name="矩形 44"/>
          <p:cNvSpPr/>
          <p:nvPr>
            <p:custDataLst>
              <p:tags r:id="rId10"/>
            </p:custDataLst>
          </p:nvPr>
        </p:nvSpPr>
        <p:spPr>
          <a:xfrm>
            <a:off x="6495712" y="2654466"/>
            <a:ext cx="1818941" cy="12880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57648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3490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维护各方权益：通过合同管理，维护各方合法权益，避免出现不公平现象。</a:t>
            </a:r>
          </a:p>
        </p:txBody>
      </p:sp>
      <p:sp>
        <p:nvSpPr>
          <p:cNvPr id="1048962" name="矩形 45"/>
          <p:cNvSpPr/>
          <p:nvPr>
            <p:custDataLst>
              <p:tags r:id="rId13"/>
            </p:custDataLst>
          </p:nvPr>
        </p:nvSpPr>
        <p:spPr>
          <a:xfrm>
            <a:off x="9122346" y="2654466"/>
            <a:ext cx="1818941" cy="12880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https://d.book118.com/397014101201006035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2">
      <vt:lpstr>Arial</vt:lpstr>
      <vt:lpstr>Calibri</vt:lpstr>
      <vt:lpstr>MiSans Heavy</vt:lpstr>
      <vt:lpstr>MiSans Normal</vt:lpstr>
      <vt:lpstr>Wingdings</vt:lpstr>
      <vt:lpstr>Office Theme</vt:lpstr>
      <vt:lpstr>目录</vt:lpstr>
      <vt:lpstr>添加章节标题</vt:lpstr>
      <vt:lpstr>建筑工地施工合同管理</vt:lpstr>
      <vt:lpstr>PowerPoint Presentation</vt:lpstr>
      <vt:lpstr>合同管理的重要性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2024-09-10T16:10:59.081</cp:lastPrinted>
  <dcterms:created xsi:type="dcterms:W3CDTF">2024-09-10T08:10:59Z</dcterms:created>
  <dcterms:modified xsi:type="dcterms:W3CDTF">2024-09-10T08:11:01Z</dcterms:modified>
</cp:coreProperties>
</file>