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B0425B-1204-4871-9124-96ADA1378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8622B-8D3F-467A-9BC9-ED6C44FAD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756271-FE00-49C0-A245-214C4810E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1E0B48-978E-4280-8DFB-6A595AD81B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C52AB-BC31-48DF-A5DE-FFD4474DE2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CB9177-7E48-4CDE-BF0F-68C1060282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E2036-F654-46D9-9729-45D408DBDB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5AC2C4-2E7D-49AC-B595-7D5E096F8C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B6B4B3-0900-490B-9BF3-CE402E4E15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08E80-6968-482F-902C-9C7021110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B17935-E497-4A59-90E0-DF3FD4C43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15004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交通安全培训课件_道路交通事故典型案例</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道路交通事故概述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典型案例剖析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事故责任分析与认定</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法律法规与道德规范解读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应急处理与救援措施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总结反思与未来展望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道路交通事故概述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083" r="60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道路交通事故是指在道路交通环境中，由于人的不安全行为或物的不安全状态等原因导致车辆与车辆、车辆与行人或其他道路使用者之间发生的碰撞、刮擦、翻车等事故。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根据事故性质、严重程度和涉及对象等因素，道路交通事故可分为轻微事故、一般事故、重大事故和特大事故等。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发生原因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道路交通事故的发生原因多种多样，主要包括驾驶员违章驾驶、酒后驾驶、超速行驶、疲劳驾驶等不安全行为，以及车辆故障、道路环境不良等不安全状态。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道路交通事故会给人们的生命财产安全带来严重威胁，造成人员伤亡和财产损失，同时还会影响道路交通秩序和社会稳定。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563" r="1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531" r="13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为减少道路交通事故的发生，需要采取一系列预防措施，如加强驾驶员培训和管理、提高车辆安全性能、改善道路环境等。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道路交通事故的预防措施对于保障人们的生命财产安全、维护道路交通秩序和社会稳定具有重要意义。同时，通过案例分析可以让人们更加直观地了解事故发生的经过和原因，从而增强安全意识和防范能力。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典型案例剖析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325" r="22325"/>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事故经过</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某驾驶员在高速公路上超速行驶，由于车速过快，遇到前方障碍物时来不及刹车，导致车辆失控撞上护栏，造成车毁人亡的严重后果。</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原因分析</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超速行驶是导致这起事故的直接原因。驾驶员在高速公路上行驶时，没有遵守交通法规，超速行驶，遇到紧急情况时无法及时采取措施，导致事故发生。</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教训总结</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驾驶员在行驶过程中应严格遵守交通法规，控制车速在规定范围内。同时，要加强预判和应急处理能力，遇到紧急情况时能够迅速采取措施，避免事故发生。</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案例一：超速行驶引发事故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事故经过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某驾驶员在饮酒后驾驶车辆，由于酒精作用，反应迟钝，判断失误，与对向车道来车发生碰撞，造成多人伤亡。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917" r="13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原因分析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酒后驾驶是导致这起事故的根本原因。酒精会影响驾驶员的反应能力、判断力和协调能力，使得驾驶员无法正常驾驶车辆，极易引发交通事故。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教训总结</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驾驶员应严格遵守“饮酒不开车，开车不饮酒”的原则。饮酒后应选择其他交通方式或者休息一段时间后再驾驶车辆。同时，社会各界也应加强宣传和教育，提高公众对酒后驾驶危害的认识和重视程度。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案例二：酒后驾驶导致悲剧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事故经过</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某驾驶员连续驾驶时间过长，疲劳驾驶导致注意力不集中，车辆偏离正常行驶路线撞上路边树木，造成车毁人亡的严重后果。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原因分析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疲劳驾驶是导致这起事故的主要原因。长时间连续驾驶会使得驾驶员出现疲劳、注意力不集中等现象，严重影响驾驶安全。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教训总结</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驾驶员在行驶过程中应注意休息和调节身体状态。连续驾驶时间过长时应及时停车休息或者更换驾驶员。同时，运输企业和相关部门也应加强对驾驶员的监管和培训提高驾驶员的安全意识和应急处理能力。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案例三：疲劳驾驶酿成大祸</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406" r="19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事故经过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某驾驶员在行驶过程中违规变道没有观察后方来车情况直接切入相邻车道与正常行驶的车辆发生碰撞造成两车损坏和人员受伤。</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原因分析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违规变道是导致这起事故的直接原因。驾驶员在变道时没有遵守交通法规没有观察后方来车情况盲目切入相邻车道导致事故发生。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教训总结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驾驶员在行驶过程中应严格遵守交通法规在变道前应观察后方来车情况确保安全后再进行变道。同时要加强安全意识和预判能力避免盲目变道和危险驾驶行为的发生。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案例四：违规变道造成碰撞</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事故责任分析与认定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25" r="181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根据《中华人民共和国道路交通安全法》等相关法律法规，对事故责任进行认定。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依法认定原则</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事故责任认定应当公正、公开，方便当事人了解事故责任认定的过程和结果。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公正、公开、便民原则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事故责任认定应当以事实为依据，通过对事故现场的勘查、调查取证、技术分析等手段，查明事故发生的经过、原因和各方当事人的过错程度。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以事实为依据原则</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责任认定原则及程序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各方责任划分与承担</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一方当事人的过错导致道路交通事故的，承担全部责任。</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主要责任和次要责任</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两方或者两方以上当事人的过错发生道路交通事故的，根据其行为对事故发生的作用以及过错的严重程度，分别承担主要责任、同等责任和次要责任。</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无责任</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各方均无导致道路交通事故的过错，属于交通意外事故的，各方均无责任。</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全部责任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https://d.book118.com/397015004136006035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2024-09-10T09:14:11.617</cp:lastPrinted>
  <dcterms:created xsi:type="dcterms:W3CDTF">2024-09-10T01:14:11Z</dcterms:created>
  <dcterms:modified xsi:type="dcterms:W3CDTF">2024-09-10T01:14:13Z</dcterms:modified>
</cp:coreProperties>
</file>