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237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35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image" Target="../media/image2.png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tags" Target="../tags/tag15.xml" /><Relationship Id="rId19" Type="http://schemas.openxmlformats.org/officeDocument/2006/relationships/tags" Target="../tags/tag16.xml" /><Relationship Id="rId2" Type="http://schemas.openxmlformats.org/officeDocument/2006/relationships/tags" Target="../tags/tag2.xml" /><Relationship Id="rId20" Type="http://schemas.openxmlformats.org/officeDocument/2006/relationships/tags" Target="../tags/tag17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image" Target="../media/image1.png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image" Target="../media/image3.png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tags" Target="../tags/tag34.xml" /><Relationship Id="rId16" Type="http://schemas.openxmlformats.org/officeDocument/2006/relationships/tags" Target="../tags/tag3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image" Target="../media/image2.png" /><Relationship Id="rId9" Type="http://schemas.openxmlformats.org/officeDocument/2006/relationships/tags" Target="../tags/tag2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4.xml" /><Relationship Id="rId11" Type="http://schemas.openxmlformats.org/officeDocument/2006/relationships/image" Target="../media/image2.png" /><Relationship Id="rId12" Type="http://schemas.openxmlformats.org/officeDocument/2006/relationships/tags" Target="../tags/tag45.xml" /><Relationship Id="rId13" Type="http://schemas.openxmlformats.org/officeDocument/2006/relationships/image" Target="../media/image3.png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image" Target="../media/image1.png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image" Target="../media/image2.png" /><Relationship Id="rId11" Type="http://schemas.openxmlformats.org/officeDocument/2006/relationships/tags" Target="../tags/tag89.xml" /><Relationship Id="rId12" Type="http://schemas.openxmlformats.org/officeDocument/2006/relationships/image" Target="../media/image3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image" Target="../media/image1.png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B6B292-293A-4531-8E4E-B36F95FD0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11B7CE-257C-4ECF-95F8-E0C49A47E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0CDE7-CC94-4CFD-B6D3-1DECCEBCE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9063C-FD1A-40A8-A961-47EDB166C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71511E-1E9A-489E-A667-C19D5D8D2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A1A881-E7D1-4977-97C0-C71B879D4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237F4-B065-4A09-A8C1-3F7F1CF97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9DF76E-3ADD-4C86-A4B7-E47CD2653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2A6F26-465A-4E9C-B88F-6DDFAED59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DAEF0-102A-47D2-AF37-4A1E6E63A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88CE9-80F4-48F8-991A-19D53577F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674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5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57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680" name="任意多边形 9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副标题"/>
          <p:cNvSpPr txBox="1">
            <a:spLocks noGrp="1"/>
          </p:cNvSpPr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9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70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1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6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8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2" name="节编号"/>
          <p:cNvSpPr txBox="1">
            <a:spLocks noGrp="1"/>
          </p:cNvSpPr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pic>
        <p:nvPicPr>
          <p:cNvPr id="2097165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734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6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740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1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816" name="椭圆 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3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75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822" name="标题"/>
          <p:cNvSpPr txBox="1">
            <a:spLocks noGrp="1"/>
          </p:cNvSpPr>
          <p:nvPr>
            <p:ph type="title" idx="2" hasCustomPrompt="1"/>
            <p:custDataLst>
              <p:tags r:id="rId14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79176"/>
            <a:ext cx="10969200" cy="46977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399" y="365126"/>
            <a:ext cx="10969199" cy="934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227" r:id="rId2"/>
    <p:sldLayoutId id="2147487228" r:id="rId3"/>
    <p:sldLayoutId id="2147487229" r:id="rId4"/>
    <p:sldLayoutId id="2147487230" r:id="rId5"/>
    <p:sldLayoutId id="2147487231" r:id="rId6"/>
    <p:sldLayoutId id="2147487232" r:id="rId7"/>
    <p:sldLayoutId id="2147487233" r:id="rId8"/>
    <p:sldLayoutId id="2147487234" r:id="rId9"/>
    <p:sldLayoutId id="2147487235" r:id="rId10"/>
    <p:sldLayoutId id="214748723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22" Type="http://schemas.openxmlformats.org/officeDocument/2006/relationships/tags" Target="../tags/tag126.xml" /><Relationship Id="rId23" Type="http://schemas.openxmlformats.org/officeDocument/2006/relationships/tags" Target="../tags/tag127.xml" /><Relationship Id="rId24" Type="http://schemas.openxmlformats.org/officeDocument/2006/relationships/tags" Target="../tags/tag128.xml" /><Relationship Id="rId25" Type="http://schemas.openxmlformats.org/officeDocument/2006/relationships/tags" Target="../tags/tag129.xml" /><Relationship Id="rId26" Type="http://schemas.openxmlformats.org/officeDocument/2006/relationships/tags" Target="../tags/tag130.xml" /><Relationship Id="rId27" Type="http://schemas.openxmlformats.org/officeDocument/2006/relationships/tags" Target="../tags/tag131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01504606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 XXX,a click to unlimited possibilities</a:t>
            </a:r>
            <a:endParaRPr lang="zh-CN" altLang="en-US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学生规划书自身潜在机会</a:t>
            </a:r>
            <a:endParaRPr lang="zh-CN" altLang="en-US"/>
          </a:p>
        </p:txBody>
      </p:sp>
      <p:sp>
        <p:nvSpPr>
          <p:cNvPr id="104865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2" name="矩形 6"/>
          <p:cNvSpPr/>
          <p:nvPr>
            <p:custDataLst>
              <p:tags r:id="rId3"/>
            </p:custDataLst>
          </p:nvPr>
        </p:nvSpPr>
        <p:spPr>
          <a:xfrm>
            <a:off x="1843405" y="370586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53"/>
          <p:cNvCxnSpPr/>
          <p:nvPr>
            <p:custDataLst>
              <p:tags r:id="rId4"/>
            </p:custDataLst>
          </p:nvPr>
        </p:nvCxnSpPr>
        <p:spPr>
          <a:xfrm flipH="1">
            <a:off x="3981450" y="259270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4" name="序号"/>
          <p:cNvSpPr txBox="1"/>
          <p:nvPr>
            <p:custDataLst>
              <p:tags r:id="rId5"/>
            </p:custDataLst>
          </p:nvPr>
        </p:nvSpPr>
        <p:spPr>
          <a:xfrm>
            <a:off x="1823720" y="240093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One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6"/>
            </p:custDataLst>
          </p:nvPr>
        </p:nvSpPr>
        <p:spPr>
          <a:xfrm>
            <a:off x="1802130" y="279781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自身优势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8" name="矩形 3"/>
          <p:cNvSpPr/>
          <p:nvPr>
            <p:custDataLst>
              <p:tags r:id="rId7"/>
            </p:custDataLst>
          </p:nvPr>
        </p:nvSpPr>
        <p:spPr>
          <a:xfrm>
            <a:off x="5046980" y="371538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1" name="直接连接符 4"/>
          <p:cNvCxnSpPr/>
          <p:nvPr>
            <p:custDataLst>
              <p:tags r:id="rId8"/>
            </p:custDataLst>
          </p:nvPr>
        </p:nvCxnSpPr>
        <p:spPr>
          <a:xfrm flipH="1">
            <a:off x="7185025" y="260223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序号"/>
          <p:cNvSpPr txBox="1"/>
          <p:nvPr>
            <p:custDataLst>
              <p:tags r:id="rId9"/>
            </p:custDataLst>
          </p:nvPr>
        </p:nvSpPr>
        <p:spPr>
          <a:xfrm>
            <a:off x="5027295" y="241046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Two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2" name="标题"/>
          <p:cNvSpPr txBox="1"/>
          <p:nvPr>
            <p:custDataLst>
              <p:tags r:id="rId10"/>
            </p:custDataLst>
          </p:nvPr>
        </p:nvSpPr>
        <p:spPr>
          <a:xfrm>
            <a:off x="5005705" y="280733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潜在机会分析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矩形 11"/>
          <p:cNvSpPr/>
          <p:nvPr>
            <p:custDataLst>
              <p:tags r:id="rId11"/>
            </p:custDataLst>
          </p:nvPr>
        </p:nvSpPr>
        <p:spPr>
          <a:xfrm>
            <a:off x="8249920" y="371538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序号"/>
          <p:cNvSpPr txBox="1"/>
          <p:nvPr>
            <p:custDataLst>
              <p:tags r:id="rId12"/>
            </p:custDataLst>
          </p:nvPr>
        </p:nvSpPr>
        <p:spPr>
          <a:xfrm>
            <a:off x="8230235" y="241046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Three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/>
          <p:nvPr>
            <p:custDataLst>
              <p:tags r:id="rId13"/>
            </p:custDataLst>
          </p:nvPr>
        </p:nvSpPr>
        <p:spPr>
          <a:xfrm>
            <a:off x="8208645" y="280733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个人发展规划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3" name="直接连接符 20"/>
          <p:cNvCxnSpPr/>
          <p:nvPr>
            <p:custDataLst>
              <p:tags r:id="rId14"/>
            </p:custDataLst>
          </p:nvPr>
        </p:nvCxnSpPr>
        <p:spPr>
          <a:xfrm flipH="1">
            <a:off x="10387965" y="260223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0" name="矩形 34"/>
          <p:cNvSpPr/>
          <p:nvPr>
            <p:custDataLst>
              <p:tags r:id="rId15"/>
            </p:custDataLst>
          </p:nvPr>
        </p:nvSpPr>
        <p:spPr>
          <a:xfrm>
            <a:off x="1843405" y="569912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35"/>
          <p:cNvCxnSpPr/>
          <p:nvPr>
            <p:custDataLst>
              <p:tags r:id="rId16"/>
            </p:custDataLst>
          </p:nvPr>
        </p:nvCxnSpPr>
        <p:spPr>
          <a:xfrm flipH="1">
            <a:off x="3981450" y="458597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7"/>
            </p:custDataLst>
          </p:nvPr>
        </p:nvSpPr>
        <p:spPr>
          <a:xfrm>
            <a:off x="1823720" y="439420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Four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4" name="标题"/>
          <p:cNvSpPr txBox="1"/>
          <p:nvPr>
            <p:custDataLst>
              <p:tags r:id="rId18"/>
            </p:custDataLst>
          </p:nvPr>
        </p:nvSpPr>
        <p:spPr>
          <a:xfrm>
            <a:off x="1802130" y="479107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资源整合与利用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矩形 30"/>
          <p:cNvSpPr/>
          <p:nvPr>
            <p:custDataLst>
              <p:tags r:id="rId19"/>
            </p:custDataLst>
          </p:nvPr>
        </p:nvSpPr>
        <p:spPr>
          <a:xfrm>
            <a:off x="5046980" y="570865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>
            <p:custDataLst>
              <p:tags r:id="rId20"/>
            </p:custDataLst>
          </p:nvPr>
        </p:nvCxnSpPr>
        <p:spPr>
          <a:xfrm flipH="1">
            <a:off x="7185025" y="459549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8" name="序号"/>
          <p:cNvSpPr txBox="1"/>
          <p:nvPr>
            <p:custDataLst>
              <p:tags r:id="rId21"/>
            </p:custDataLst>
          </p:nvPr>
        </p:nvSpPr>
        <p:spPr>
          <a:xfrm>
            <a:off x="5027295" y="440372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Five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005705" y="480060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风险评估与应对策略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矩形 26"/>
          <p:cNvSpPr/>
          <p:nvPr>
            <p:custDataLst>
              <p:tags r:id="rId23"/>
            </p:custDataLst>
          </p:nvPr>
        </p:nvSpPr>
        <p:spPr>
          <a:xfrm>
            <a:off x="8249920" y="570865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4" name="序号"/>
          <p:cNvSpPr txBox="1"/>
          <p:nvPr>
            <p:custDataLst>
              <p:tags r:id="rId24"/>
            </p:custDataLst>
          </p:nvPr>
        </p:nvSpPr>
        <p:spPr>
          <a:xfrm>
            <a:off x="8230235" y="440372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Six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6" name="标题"/>
          <p:cNvSpPr txBox="1"/>
          <p:nvPr>
            <p:custDataLst>
              <p:tags r:id="rId25"/>
            </p:custDataLst>
          </p:nvPr>
        </p:nvSpPr>
        <p:spPr>
          <a:xfrm>
            <a:off x="8208645" y="480060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总结与展望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9" name="直接连接符 29"/>
          <p:cNvCxnSpPr/>
          <p:nvPr>
            <p:custDataLst>
              <p:tags r:id="rId26"/>
            </p:custDataLst>
          </p:nvPr>
        </p:nvCxnSpPr>
        <p:spPr>
          <a:xfrm flipH="1">
            <a:off x="10387965" y="459549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自身优势</a:t>
            </a:r>
            <a:endParaRPr lang="zh-CN" altLang="en-US"/>
          </a:p>
        </p:txBody>
      </p:sp>
      <p:sp>
        <p:nvSpPr>
          <p:cNvPr id="1048952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 fontScale="97917" lnSpcReduction="10000"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https://d.book118.com/397015046066006026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8"/>
  <p:tag name="KSO_WM_UNIT_INDEX" val="8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4*i*9"/>
  <p:tag name="KSO_WM_UNIT_INDEX" val="9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SLIDE_CONTENT_AREA" val="{&quot;left&quot;:&quot;82.85&quot;,&quot;top&quot;:&quot;134.25&quot;,&quot;width&quot;:&quot;522.85&quot;,&quot;height&quot;:&quot;252.35&quot;}"/>
  <p:tag name="KSO_WM_SLIDE_ID" val="custom2023031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3"/>
  <p:tag name="KSO_WM_UNIT_INDEX" val="1_1_3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2"/>
  <p:tag name="KSO_WM_UNIT_INDEX" val="1_1_2"/>
  <p:tag name="KSO_WM_UNIT_LAYERLEVEL" val="1_1_1"/>
  <p:tag name="KSO_WM_UNIT_PRESET_TEXT" val="Part One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2"/>
  <p:tag name="KSO_WM_UNIT_INDEX" val="1_2_2"/>
  <p:tag name="KSO_WM_UNIT_LAYERLEVEL" val="1_1_1"/>
  <p:tag name="KSO_WM_UNIT_PRESET_TEXT" val="Part Two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2"/>
  <p:tag name="KSO_WM_UNIT_INDEX" val="1_3_2"/>
  <p:tag name="KSO_WM_UNIT_LAYERLEVEL" val="1_1_1"/>
  <p:tag name="KSO_WM_UNIT_PRESET_TEXT" val="Part Three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3"/>
  <p:tag name="KSO_WM_UNIT_INDEX" val="1_3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2"/>
  <p:tag name="KSO_WM_UNIT_INDEX" val="1_4_2"/>
  <p:tag name="KSO_WM_UNIT_LAYERLEVEL" val="1_1_1"/>
  <p:tag name="KSO_WM_UNIT_PRESET_TEXT" val="Part Four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4_1"/>
  <p:tag name="KSO_WM_UNIT_INDEX" val="1_4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1"/>
  <p:tag name="KSO_WM_UNIT_INDEX" val="1_5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3"/>
  <p:tag name="KSO_WM_UNIT_INDEX" val="1_5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2"/>
  <p:tag name="KSO_WM_UNIT_INDEX" val="1_5_2"/>
  <p:tag name="KSO_WM_UNIT_LAYERLEVEL" val="1_1_1"/>
  <p:tag name="KSO_WM_UNIT_PRESET_TEXT" val="Part Five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5_1"/>
  <p:tag name="KSO_WM_UNIT_INDEX" val="1_5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1"/>
  <p:tag name="KSO_WM_UNIT_INDEX" val="1_6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2"/>
  <p:tag name="KSO_WM_UNIT_INDEX" val="1_6_2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6_1"/>
  <p:tag name="KSO_WM_UNIT_INDEX" val="1_6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3"/>
  <p:tag name="KSO_WM_UNIT_INDEX" val="1_6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690D4D"/>
      </a:dk2>
      <a:lt2>
        <a:srgbClr val="FEF8FC"/>
      </a:lt2>
      <a:accent1>
        <a:srgbClr val="F187CD"/>
      </a:accent1>
      <a:accent2>
        <a:srgbClr val="DC95D4"/>
      </a:accent2>
      <a:accent3>
        <a:srgbClr val="C7A3DB"/>
      </a:accent3>
      <a:accent4>
        <a:srgbClr val="B1B1E3"/>
      </a:accent4>
      <a:accent5>
        <a:srgbClr val="9CBFEA"/>
      </a:accent5>
      <a:accent6>
        <a:srgbClr val="87CDF1"/>
      </a:accent6>
      <a:hlink>
        <a:srgbClr val="0563C1"/>
      </a:hlink>
      <a:folHlink>
        <a:srgbClr val="954F72"/>
      </a:folHlink>
    </a:clrScheme>
    <a:fontScheme name="自定义 95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1">
      <vt:lpstr>Arial</vt:lpstr>
      <vt:lpstr>Calibri</vt:lpstr>
      <vt:lpstr>MiSans Heavy</vt:lpstr>
      <vt:lpstr>MiSans Normal</vt:lpstr>
      <vt:lpstr>MiSans</vt:lpstr>
      <vt:lpstr>Wingdings</vt:lpstr>
      <vt:lpstr>Office Theme</vt:lpstr>
      <vt:lpstr>学生规划书自身潜在机会</vt:lpstr>
      <vt:lpstr>目录</vt:lpstr>
      <vt:lpstr>自身优势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2024-08-31T14:05:33.259</cp:lastPrinted>
  <dcterms:created xsi:type="dcterms:W3CDTF">2024-08-31T06:05:33Z</dcterms:created>
  <dcterms:modified xsi:type="dcterms:W3CDTF">2024-08-31T06:05:35Z</dcterms:modified>
</cp:coreProperties>
</file>