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59286E-DA2C-412F-B7BA-E60FD0B65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34BA90-E88F-4971-B79F-558D95BEC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CD6F70-0318-41D0-A197-978F86289B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449DC6-992F-46D2-BEC1-BB8C0B808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86FEC0-5AEF-491D-B822-A11A8E3B0D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F350D0-CAA4-4C4F-9CDE-110850C538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20ADD8-D2D1-4ECD-9532-59E02ABC24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CABEFD-CE6E-4866-A756-AA6671B901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7D0936-C7E0-48EA-BDE0-10A6B7B796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52B133-149A-4FD4-9BD2-C7BF807F8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03421-74FD-415C-929B-8A8C4DF614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1602505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预防网络沉迷安全教育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网络沉迷概述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预防网络沉迷的策略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网络沉迷的应对措施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网络安全教育的重要性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网络安全教育的方法与途径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网络安全教育案例分享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网络沉迷概述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08" r="280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117" r="2811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网络沉迷是指个体过度依赖网络，导致生活、学习和工作受到严重影响的现象。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沉迷者通常无法自控地长时间使用网络，对网络内容产生过度依赖，且难以区分虚拟与现实。</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长时间连续使用网络可能导致视力下降、睡眠不足、缺乏运动等健康问题。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身体健康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250" r="7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学业与工作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人际关系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625" r="9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沉迷网络可能导致学习或工作效率下降，甚至产生逃课、旷工等行为。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过度使用网络可能导致沉迷者忽视现实中的人际关系，引发家庭矛盾和社交障碍。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网络沉迷的危害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网络为个体提供了一种逃避现实压力、寻求心理满足的途径，使个体容易沉迷其中。</a:t>
            </a:r>
          </a:p>
        </p:txBody>
      </p:sp>
      <p:pic>
        <p:nvPicPr>
          <p:cNvPr id="5" name="Picture 5"/>
          <p:cNvPicPr>
            <a:picLocks noChangeAspect="1"/>
          </p:cNvPicPr>
          <p:nvPr/>
        </p:nvPicPr>
        <p:blipFill>
          <a:blip r:embed="rId2"/>
          <a:srcRect l="4625" r="4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9917" r="99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5750" r="57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心理需求</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网络游戏、社交媒体等丰富多样的内容对年轻人具有极大吸引力，容易使人沉迷。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网络内容吸引力</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家庭教育和监管不足也是导致青少年网络沉迷的重要原因之一。</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家庭教育</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网络沉迷的原因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预防网络沉迷的策略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家长应制定合理的家庭规矩，限制孩子使用电子产品的时间，特别是在晚上和睡觉前。</a:t>
            </a:r>
          </a:p>
        </p:txBody>
      </p:sp>
      <p:pic>
        <p:nvPicPr>
          <p:cNvPr id="6" name="Picture 6"/>
          <p:cNvPicPr>
            <a:picLocks noChangeAspect="1"/>
          </p:cNvPicPr>
          <p:nvPr/>
        </p:nvPicPr>
        <p:blipFill>
          <a:blip r:embed="rId2"/>
          <a:srcRect l="14958" r="14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建立家庭规矩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家长应时常监督孩子使用电子产品的内容和时间，注意孩子是否沉迷其中，以及是否受到不适当的影响。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监督孩子的使用</a:t>
            </a:r>
          </a:p>
        </p:txBody>
      </p:sp>
      <p:pic>
        <p:nvPicPr>
          <p:cNvPr id="10" name="Picture 10"/>
          <p:cNvPicPr>
            <a:picLocks noChangeAspect="1"/>
          </p:cNvPicPr>
          <p:nvPr/>
        </p:nvPicPr>
        <p:blipFill>
          <a:blip r:embed="rId3"/>
          <a:srcRect l="10417" r="1041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家长可以组织一些家庭活动，如户外运动、阅读等，引导孩子参与其中，减少孩子对电子产品的依赖。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促进家庭互动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家庭预防策略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450" b="104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94" b="48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099" b="110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学校预防策略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开展网络安全教育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学校应开展网络安全教育课程，教育学生正确使用网络，提高他们的网络素养和自我保护意识。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限制学生使用电子产品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学校可以制定相应的规定，限制学生在校使用电子产品的时间和场合，防止学生沉迷网络。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提供心理咨询</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学校可以设立心理咨询机构，为学生提供心理支持和辅导，帮助学生解决网络沉迷问题。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提高网络安全意识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政府和社会组织可以开展网络安全宣传活动，提高公众的网络安全意识和自我保护能力。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加强法律法规建设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政府应制定相关法律法规，规范网络行为，打击网络沉迷相关的违法行为。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建立网络监管机制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政府可以建立网络监管机制，对网络内容和网络行为进行监管，及时发现和处置网络沉迷问题。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7292" r="7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167" r="71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9958" r="99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社会预防策略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网络沉迷的应对措施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提供专业的心理咨询，帮助个体认识到网络沉迷的危害，并找到应对方法。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心理咨询</a:t>
            </a:r>
          </a:p>
        </p:txBody>
      </p:sp>
      <p:pic>
        <p:nvPicPr>
          <p:cNvPr id="5" name="Picture 5"/>
          <p:cNvPicPr>
            <a:picLocks noChangeAspect="1"/>
          </p:cNvPicPr>
          <p:nvPr/>
        </p:nvPicPr>
        <p:blipFill>
          <a:blip r:embed="rId2"/>
          <a:srcRect l="22625" r="22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通过改变个体对网络的认知和行为习惯，减少对网络的过度依赖。</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认知行为疗法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组织相同问题的个体进行集体辅导，通过交流和分享，增强戒除网络沉迷的信心。</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团体辅导</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心理辅导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心理治疗与药物治疗结合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对于一些严重的网络沉迷患者，可能需要结合心理治疗和药物治疗来帮助他们戒除对网络的过度依赖。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注意药物副作用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药物治疗可能带来一些副作用，应在医生的指导下使用。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药物治疗</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在某些情况下，网络沉迷可能伴随其他精神健康问题，如抑郁、焦虑等，药物治疗可能有助于缓解这些症状。</a:t>
            </a:r>
          </a:p>
        </p:txBody>
      </p:sp>
      <p:pic>
        <p:nvPicPr>
          <p:cNvPr id="10" name="Picture 10"/>
          <p:cNvPicPr>
            <a:picLocks noChangeAspect="1"/>
          </p:cNvPicPr>
          <p:nvPr/>
        </p:nvPicPr>
        <p:blipFill>
          <a:blip r:embed="rId2"/>
          <a:srcRect l="5708" r="5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https://d.book118.com/397016025051006044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2024-09-18T15:55:34.292</cp:lastPrinted>
  <dcterms:created xsi:type="dcterms:W3CDTF">2024-09-18T07:55:34Z</dcterms:created>
  <dcterms:modified xsi:type="dcterms:W3CDTF">2024-09-18T07:55:36Z</dcterms:modified>
</cp:coreProperties>
</file>