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221AE-2B4A-4A2E-A75F-0AA2AE15D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AE756-EC49-419F-8340-51A7E702C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08EBF-09A5-482F-94A2-5119AC6E1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E537A-5515-46B6-B30F-BB06DDF75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AD5B57-C02A-477B-9239-FA0E440F9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CDAED-B99E-426A-BA78-B57D92270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3F07B-1A84-4A1B-BD4E-82165115C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52F92-CAE0-4CE7-BFC0-C36D0183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FFC09-8EE1-45FF-91C6-D63F75FA0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702C0-B279-4DBC-921E-55D7A986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F1559-1B5D-4E60-9E65-B0A83800C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161440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大学生技能培训项目意义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大学生技能培训的重要性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培训项目对大学生的影响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培训项目对社会的贡献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当前社会对大学生的综合素质和专业技能要求越来越高，为了更好地适应市场需求，提高大学生的就业竞争力，技能培训项目应运而生。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随着科技的不断进步和产业的升级转型，传统的教学模式已经难以满足企业对人才的需求，因此需要有针对性的技能培训项目来弥补这一缺口。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提高大学生的实际操作能力和专业技能水平，增强其就业竞争力。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培养大学生的创新思维和团队协作精神，促进其个人发展。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帮助大学生更好地适应市场需求，为企业输送合格的人才。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大学生技能培训的重要性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了解市场需求，掌握热门技能，使大学生在求职过程中更具竞争力。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掌握市场需求技能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通过实践项目和实习机会，提高大学生的实际操作能力和问题解决能力。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增强实践能力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458" b="12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培养大学生的沟通、协调、组织等综合能力，使其更符合企业用人的要求。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提高就业竞争力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鼓励大学生敢于尝试、勇于创新，培养其独立思考和解决问题的能力。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拓展思维方式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促进知识更新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引导大学生从多角度、多维度思考问题，培养其灵活的思维方式。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鼓励大学生关注学科前沿，了解最新技术动态，培养其持续学习的能力。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培养创新思维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通过团队项目和活动，让大学生意识到团队协作的重要性，增强其团队归属感。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11" r="14111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在团队中锻炼大学生的沟通技巧，使其能够更好地与他人协作。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通过共同完成任务，增进大学生之间的相互了解和信任，提高团队凝聚力。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增进相互信任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培训项目对大学生的影响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https://d.book118.com/397016144050006042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2024-09-15T12:59:08.520</cp:lastPrinted>
  <dcterms:created xsi:type="dcterms:W3CDTF">2024-09-15T04:59:08Z</dcterms:created>
  <dcterms:modified xsi:type="dcterms:W3CDTF">2024-09-15T04:59:10Z</dcterms:modified>
</cp:coreProperties>
</file>