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6E81DB60-139E-48E3-AB2D-841E1D11307E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4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5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7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8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0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1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3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4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638116-28C4-44CE-BD85-5B2E4CBEF1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0BA636-9BC1-470F-8475-C924A7C2CC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90B7AE-7B79-4743-AE44-718A15920B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52489E-8C99-49AA-9644-8A9C349B61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D1CB0EC-A1E2-4635-A239-E1A1860BA6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CFC301A-9E16-4677-B32A-F8BE7B5556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B83A533-DCE9-4CED-AA41-9422A5CD01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D74E33-3421-482A-AC4A-0218439D23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26F47B-BF03-438F-8B8B-85522F5E62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640735-B0D9-41F2-BA0A-A3ABBB8395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C40A19-7137-49E2-B1D2-2E2EE008CC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53C63521-2470-4D46-9A9B-0B5CBA6EF64C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0BA4BB5F-EE2A-452F-AE50-44A1290CF87C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7020160012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教育培训机构信息化视角下人工智能技术的潜力探析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人工智能技术在教学管理中的应用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人工智能技术在学生学习中的应用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人工智能技术在课程设计中的应用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人工智能技术在教师教学中的应用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教育培训机构信息化的背景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随着信息化时代的来临，教育培训机构正面临着巨大的变革挑战。信息化技术的应用已成为提升教育培训机构竞争力的重要手段，而人工智能技术的发展更是引领着教育行业的创新变革。本章将探讨人工智能技术在教育培训机构中的潜力和应用前景，以及其对教学效率和质量的提升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个性化教育服务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促进创新能力培养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提升学习体验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人工智能技术在教育培训机构中的意义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提高教学效率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7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本研究的目的和意义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8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深入研究人工智能技术在教育领域的应用潜力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探究人工智能技术潜力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1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借助人工智能技术推动教育领域的创新发展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推动教育领域创新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4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为教育培训机构信息化发展提供实践参考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提供信息化发展参考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研究方法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综合分析人工智能技术在教育领域的相关研究成果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文献综述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收集教育从业者和学生对人工智能技术的看法和需求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问卷调查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实地观察教育培训机构中人工智能技术的实际运用情况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实地调研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本章通过对教育培训机构信息化视角下人工智能技术的潜力探索，深入解析了人工智能技术在教育领域的重要意义和应用前景。未来，随着技术的不断创新和教育的深度融合，人工智能技术必将成为教育培训机构提升教学质量、拓展教育边界的重要支撑，引领着教育行业迎接更加美好的未来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人工智能技术在教学管理中的应用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智能教务管理系统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智能教务管理系统在教育培训机构中具有重要作用。通过管理学生信息、课程安排与调整以及教师信息，实现教学管理的智能化和高效化。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智能课程设计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根据学生需求和兴趣推荐课程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个性化课程推荐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综合考量课程的多方面表现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多维度课程评价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根据反馈及时调整课程内容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实时课程调整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智能教学评估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分析学生的学习习惯和行为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学生学习行为分析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评估教师的教学水平和质量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教师教学质量评估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评估教学效果和学生表现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教学效果评估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智能资源匹配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智能匹配教学资源与教学需求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提供个性化教学支持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跨学科资源整合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整合各学科资源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促进跨学科教学与学习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教学资源智能推荐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优质教学资源检索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通过智能系统检索获取优质教学资源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提高教学质量和效率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人工智能技术在教育培训机构中的重要性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8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人工智能技术的应用能够提升教学管理效率，实现个性化教学，评估教学效果，并提供优质教学资源。在今天信息化的时代，教育培训机构应积极运用人工智能技术，提升教学质量，满足学生和教师的需求。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0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人工智能技术在学生学习中的应用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个性化学习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个性化学习是指根据学生的兴趣、能力和学习风格，定制个性化的学习路径。通过智能学习路径推荐、学习行为分析与优化以及智能学习计划制定，帮助学生更高效地学习。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互动式学习方式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提供实践操作环境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虚拟实验室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智能学习助手提供指导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人工智能辅助学习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促进学生间交流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在线讨论平台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6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作业反馈机制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提供详细评语和建议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9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个性化作业建议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根据学生表现提供个性化建议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2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智能作业批改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6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自动作业评分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快速准确评定学生作业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8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智能学习辅导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9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实时跟踪学生学习进度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学习进度监控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2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根据学生情况提供个性化建议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个性化学习建议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5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提前发现学生学习困难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学习困难预警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https://d.book118.com/397020160012006055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121</Paragraphs>
  <Slides>20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教育培训机构信息化视角下人工智能技术的潜力探析</vt:lpstr>
      <vt:lpstr>目录</vt:lpstr>
      <vt:lpstr>第1章 简介</vt:lpstr>
      <vt:lpstr> </vt:lpstr>
      <vt:lpstr>人工智能技术在教育培训机构中的意义</vt:lpstr>
      <vt:lpstr>本研究的目的和意义</vt:lpstr>
      <vt:lpstr>研究方法</vt:lpstr>
      <vt:lpstr>结语</vt:lpstr>
      <vt:lpstr>第2章 人工智能技术在教学管理中的应用</vt:lpstr>
      <vt:lpstr> </vt:lpstr>
      <vt:lpstr>智能课程设计</vt:lpstr>
      <vt:lpstr>智能教学评估</vt:lpstr>
      <vt:lpstr>教学资源智能推荐</vt:lpstr>
      <vt:lpstr>人工智能技术在教育培训机构中的重要性</vt:lpstr>
      <vt:lpstr>第3章 人工智能技术在学生学习中的应用</vt:lpstr>
      <vt:lpstr> </vt:lpstr>
      <vt:lpstr>互动式学习方式</vt:lpstr>
      <vt:lpstr>智能作业批改</vt:lpstr>
      <vt:lpstr>智能学习辅导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2024-09-29T14:54:07.211</cp:lastPrinted>
  <dcterms:created xsi:type="dcterms:W3CDTF">2024-09-29T06:54:07Z</dcterms:created>
  <dcterms:modified xsi:type="dcterms:W3CDTF">2024-09-29T06:54:09Z</dcterms:modified>
</cp:coreProperties>
</file>