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14810-73CF-467E-8E84-1734422C2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232C1-F508-41F9-8BFA-B449320C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E64EB-4D0C-4E38-81DF-DD74DC06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FEF34-11F5-4091-A386-288D222C5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3FE2B-7067-40A7-80C4-46BCC10E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30258-5D8F-4D6A-A891-1F9691B1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4E94F-58FC-4DF0-850A-325C366FC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BFA4D-54A4-45A9-B27C-DF335E5F1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8EB7A-0126-46FF-B6EE-FE7A41A7A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C37A7-ACF6-499A-A3D7-BE0B26845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497A0-C7CA-4D87-8060-D47939B55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10641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水利部普法知识讲座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水利部普法知识概述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水利法律法规体系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水利部普法的主要内容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水利部普法的方式和途径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水利部普法的成效和展望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水利部普法知识概述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25" r="2662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提高水利系统干部职工的法律素质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通过普法知识讲座，使干部职工全面了解法律法规，增强法律意识，提高法律素养，更好地履行职责。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促进水利事业健康发展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通过普法知识讲座，加强水利系统干部职工对法律法规的学习和掌握，促进水利事业依法行政、依法管理和依法服务，推动水利事业健康发展。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保障人民群众合法权益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通过普法知识讲座，使干部职工更好地了解人民群众的权益和义务，更好地维护人民群众的合法权益，促进社会和谐稳定。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水利部普法的目的和意义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水利系统干部职工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包括各级领导干部、行政执法人员、技术人员和服务人员等。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水利行业相关单位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包括水务局、水利工程管理单位、水文站等。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水利行业从业人员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包括水库管理、河道管理、水文监测、水资源管理等领域的相关人员。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水利部普法的对象和范围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608" r="186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普法工作应全面覆盖水利系统的各个领域和各个环节，不留死角。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针对不同对象和领域，应突出重点，注重实效，提高普法工作的针对性和可操作性。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普法工作应注重实践，将理论与实践相结合，使干部职工更好地理解和掌握法律法规。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普法工作应不断创新和发展，适应时代发展的需要，提高普法工作的质量和效果。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水利部普法的基本原则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水利法律法规体系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水利法律法规的制定和实施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水利法律法规的制定需要经过严格的立法程序，包括立项、起草、审查、审议和公布等环节。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水利法律法规的实施由各级政府和相关部门负责，包括执法、司法和监督等环节，以确保法律法规的有效执行。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规定水资源保护、水域管理、水功能区管理等，如《中华人民共和国水污染防治法》。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水行政执法类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规定水行政执法、监督和处罚等，如《中华人民共和国河道管理条例》。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规定水利工程建设、管理和质量安全等，如《中华人民共和国防洪法》。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规定水利工作的基本原则、任务和制度等，如《中华人民共和国水法》。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水利法律法规的主要内容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80" b="8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水利法律法规的修订是根据社会经济发展需要进行修改和完善，以保持其时效性和适用性。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水利法律法规的完善包括补充和细化相关规定，增加可操作性，提高法律法规的实施效果。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水利法律法规的修订和完善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水利部普法的主要内容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水资源保护法律法规概述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水资源保护法律法规是保障水资源可持续利用的重要法律依据，包括水法、水污染防治法等相关法律法规。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水资源保护法律法规的主要内容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水资源保护法律法规规定了水资源开发、利用、保护、治理等方面的行为规范，明确了水资源的所有权和使用权，以及水资源的监测、评价和监管等方面的要求。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88" r="19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水资源保护法律法规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https://d.book118.com/397021064134006033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2024-09-07T06:18:48.997</cp:lastPrinted>
  <dcterms:created xsi:type="dcterms:W3CDTF">2024-09-06T22:18:49Z</dcterms:created>
  <dcterms:modified xsi:type="dcterms:W3CDTF">2024-09-06T22:18:51Z</dcterms:modified>
</cp:coreProperties>
</file>