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BB583D-DA5E-4E69-B780-C96FF0B7F3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62F7ABF-3D54-4852-9053-622B4EC7B7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39D665-A15B-4196-ADEC-8DFBE80A2FA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4BB153-4166-4206-8B7E-9073569819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3F53A47-A20E-4FF7-81E0-5FB14D9455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83949C1-62D1-4CD4-A0EB-A047607528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5902500-3D83-4327-9F3E-0B205DAC1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EC2930-804F-44C7-A3C0-5F29270878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5A43F0-27C9-4977-BA90-0A84890F7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16518B-F675-4583-AA40-4CAF59E698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639ACA-5ED4-4AF3-9539-C67013B951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7022055003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氧疗的护理新进展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氧疗的基本概念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氧疗的护理新方法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氧疗的护理新理念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氧疗的护理新挑战与展望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氧疗的护理新实践与案例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51" r="32551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935" r="3193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0720" r="107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氧疗的定义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氧疗的方法包括鼻导管吸氧、面罩吸氧、高压氧疗等。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氧疗是指通过给氧以提高血氧分压和血氧饱和度的治疗方法，主要用于纠正低氧血症和组织缺氧。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8976" b="897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氧疗的重要性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氧疗对于治疗呼吸系统疾病、心血管疾病等具有重要意义，可以改善患者的缺氧症状，提高生活质量。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氧疗还可以用于危重患者的急救，如心肺复苏、急性呼吸窘迫综合征等。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3834" r="23834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早期的氧疗主要采用高压氧舱，随着技术的进步，现在更倾向于使用便携式氧气设备，如氧气袋和氧气瓶。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近年来，随着无创通气技术的发展，无创正压通气也成为一种新的氧疗方式，具有舒适度高、并发症少等优点。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氧疗的历史与发展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氧疗的护理新方法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根据患者的具体情况，制定个性化的氧疗方案，以满足患者的特定需求。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个性化氧疗护理强调对患者的全面评估，包括病情状况、生活习惯、家庭环境等，以制定最适合患者的氧疗方案。这有助于提高氧疗效果，减少不良反应，提高患者的生活质量。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个性化氧疗护理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5708" r="15708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将氧疗设备带入家庭，方便患者在家进行氧疗，减轻医院负担，提高患者舒适度。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随着技术的发展，家庭氧疗设备越来越轻便、易操作，使得患者可以在家中进行氧疗。家庭氧疗护理能够减轻患者的经济负担和医院的负担，同时提高患者的舒适度和生活质量。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家庭氧疗护理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通过高压氧舱设备，提供高浓度的氧气，以治疗某些疾病。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高压氧舱护理是一种特殊的氧疗方法，通过高压氧舱设备提供高浓度的氧气。这种方法常用于治疗某些疾病，如一氧化碳中毒、突发性耳聋等。高压氧舱护理需要在专业人员的指导下进行，以确保安全有效。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高压氧舱护理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将氧疗与其他治疗方法结合，以提高治疗效果。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氧疗可以与其他治疗方法结合使用，如药物治疗、物理治疗等。这种结合治疗的方法可以提高治疗效果，缩短治疗时间，减少不良反应。例如，在癌症治疗中，将放疗与氧疗结合可以提高放疗的效果。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氧疗与其他治疗的结合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https://d.book118.com/397022055003006040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2024-09-12T04:15:25.459</cp:lastPrinted>
  <dcterms:created xsi:type="dcterms:W3CDTF">2024-09-11T20:15:25Z</dcterms:created>
  <dcterms:modified xsi:type="dcterms:W3CDTF">2024-09-11T20:15:27Z</dcterms:modified>
</cp:coreProperties>
</file>