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A36BF-4504-42A2-9B28-15809C929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7B01B-1A34-4A38-A8AB-A00E45D04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71D68-EB83-4996-BFD5-E07326D90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F474A-76DB-4D3C-A4D0-21B606CFE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F94E05-68A0-45EC-87D6-2CF5F1707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BD4A38-37B2-4FBB-881E-CEF3D8664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35D6C8-5C17-4550-B3BF-B3ACEE1B5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44B69-6A57-48E2-84A3-D5F4071C9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D044D-2AE8-467A-940C-2291A5D9B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18D4D-83EB-47D4-815D-A77EF3F4F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9E48C-FD52-4613-A082-7CBD49F6C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2216301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百度SWOT战略分析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百度公司概况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百度SWOT分析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百度战略选择建议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11" b="16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为百度制定发展战略提供参考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基于SWOT分析的结果，为百度制定合适的发展战略提供决策支持。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明确百度在市场中的位置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通过对百度进行SWOT分析，可以明确百度在搜索引擎、在线广告、云计算、人工智能等领域的市场地位及竞争优势。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评估百度的发展潜力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分析百度的内部资源和外部环境，评估其未来的发展潜力及可能面临的挑战。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发现机会和威胁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分析百度所处的外部环境，发现潜在的市场机会和威胁，为制定应对策略提供依据。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制定针对性战略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基于SWOT分析的结果，百度可以制定针对性的发展战略，如加强优势、改进劣势、抓住机会、应对威胁等。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识别优势和劣势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通过SWOT分析，可以识别出百度相对于竞争对手的优势和劣势，从而明确自身在市场中的定位。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百度公司概况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百度公司于2000年1月1日由李彦宏、徐勇两人创立于中关村。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百度是一家拥有强大互联网基础的领先AI公司。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公司性质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百度的使命是“用科技让复杂的世界更简单”，愿景是“成为最懂用户，并能帮助人们成长的全球顶级高科技公司”。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使命与愿景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百度是全球最大的中文搜索引擎，每天响应数十亿次的搜索请求。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百度提供在线广告服务，包括搜索广告、展示广告、视频广告等。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在线广告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百度云计算提供一系列云计算服务，包括对象存储、计算服务、数据库等。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百度在AI领域拥有深厚的技术积累，提供语音识别、自然语言处理、图像识别等AI技术与应用。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AI技术与应用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中国市场份额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百度在中国搜索引擎市场份额占据绝对领先地位。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全球影响力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百度是全球少数几个拥有搜索引擎核心技术的公司之一，在国际上享有盛誉。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百度在AI领域取得了显著的创新成果，被公认为中国AI技术的领军企业。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市场地位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百度SWOT分析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https://d.book118.com/397022163012006035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2024-09-09T07:01:41.895</cp:lastPrinted>
  <dcterms:created xsi:type="dcterms:W3CDTF">2024-09-08T23:01:41Z</dcterms:created>
  <dcterms:modified xsi:type="dcterms:W3CDTF">2024-09-08T23:01:43Z</dcterms:modified>
</cp:coreProperties>
</file>