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DDA07D-96D3-4F50-ACCB-7988C11B1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60C3E-96DB-4DEA-8CDD-08A36715E1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8452F6-772A-4F47-9129-C81C0D3C02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D6C19-8166-4A03-88AE-E2091F33E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4C1599-620E-47B0-B1E6-B6E1D9AD1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33E913-0EB1-4EAA-88C7-371B87F68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7CBA61D-9583-41A4-992B-46A619B5F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13CDBC-4D3E-46BA-9A3C-8549044FE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06AA53-0131-4C7D-B461-20464A957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F25AC9-3EF8-4C15-8A42-39E0BF14D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BF9C5B-82AD-456B-AB23-C695C9F55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3046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垃圾分类系统的用户体验与满意度测评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满意度测评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测评结果分析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优化建议与改进措施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用户体验与满意度的重要性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在垃圾分类系统推广过程中，用户体验和满意度直接影响系统的使用率和分类效果。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测评的意义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通过对垃圾分类系统的用户体验和满意度进行测评，可以了解用户的需求和期望，为系统的优化和改进提供依据。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随着城市化进程的加速，垃圾问题日益严重，垃圾分类成为解决该问题的有效途径。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评估垃圾分类系统的用户体验和满意度，发现系统存在的问题和不足，提出改进建议。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测评范围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本次测评主要针对城市居民和使用垃圾分类系统的相关人员，包括不同年龄、性别、职业和受教育程度的人群。同时，测评将涵盖垃圾分类系统的各个方面，如分类方式、设施设计、使用便捷性、宣传教育等。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测评目的和范围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垃圾分类系统概述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利用图像识别技术，对用户投放的垃圾进行自动分类识别。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垃圾分类识别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投放指导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通过语音、文字或图像等方式，指导用户正确投放各类垃圾。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实时统计各类垃圾的投放量、投放时间等数据，并进行分析，为政府和企业提供决策支持。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通过游戏、积分兑换等方式，增加用户参与垃圾分类的积极性和趣味性。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互动体验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用户可通过参与游戏、完成任务等方式获取积分，并兑换相应奖励。同时，系统还提供分享功能，鼓励用户将垃圾分类的理念和行动分享给更多人。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用户注册与登录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用户通过手机号或第三方社交平台账号进行注册和登录。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垃圾投放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用户将垃圾投放至相应分类的垃圾桶或垃圾站，并通过系统确认投放正确。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数据查看与分析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用户可查看自己的垃圾投放数据、积分等信息，并了解所在区域或城市的垃圾分类情况。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使用流程与操作方式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用户体验测评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4" r="3144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5544" r="1554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界面设计与交互体验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简洁明了的界面布局，方便用户快速找到所需功能。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舒适的色彩搭配，减轻用户视觉疲劳。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易于理解的图标和文字提示，提高用户操作便捷性。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自然、流畅的交互方式，如滑动、点击等，提升用户体验。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界面布局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图标与文字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交互方式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功能分类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合理的功能分类，方便用户快速定位所需功能。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操作步骤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简洁的操作步骤，减少用户操作时间和难度。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搜索功能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提供搜索功能，方便用户快速查找相关信息。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帮助与反馈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提供详细的帮助文档和反馈渠道，解决用户在使用过程中遇到的问题。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功能操作便捷性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系统稳定性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确保系统稳定运行，避免出现崩溃、卡顿等问题。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响应速度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优化系统性能，提高响应速度，减少用户等待时间。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兼容性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确保系统在不同设备和浏览器上的兼容性，提供更多用户访问渠道。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采取必要的安全措施，保护用户数据和隐私安全。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系统稳定性与响应速度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满意度测评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设计针对垃圾分类系统使用体验的问卷，通过线上或线下方式发放给目标用户群体，收集用户对系统的评价和意见。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深度访谈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邀请部分代表性用户进行深度访谈，了解他们对垃圾分类系统的使用感受、遇到的问题以及改进建议。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对收集到的问卷数据和访谈记录进行整理和分析，提取用户对垃圾分类系统的满意度、使用便捷性、问题反馈等方面的信息。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用户满意度调查方法与过程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https://d.book118.com/397023046006006034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2024-09-07T17:19:09.953</cp:lastPrinted>
  <dcterms:created xsi:type="dcterms:W3CDTF">2024-09-07T09:19:09Z</dcterms:created>
  <dcterms:modified xsi:type="dcterms:W3CDTF">2024-09-07T09:19:12Z</dcterms:modified>
</cp:coreProperties>
</file>