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081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5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28F01-52EF-470F-99AA-41BF1C747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A56DF-2E7F-4A62-B736-ECC89B573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2626C-3FBB-4D46-BB73-05044E211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0F804B-0E66-491F-B9CF-66B59D96A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0B642E-8133-45B0-9A60-60CB94A9D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954D2F-A34B-464C-8D40-8A0D08BF8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E72F16-7BF8-4302-8C61-0D5CCA5A7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3626B4-06C3-4FF5-84A7-AD1684377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373718-7037-45E1-B9DC-0EDEA7FF6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30771-DFAD-4F36-AB6D-EDF8A445C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4EF8C-3F85-4B9F-A99B-527B3AB3F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071" r:id="rId2"/>
    <p:sldLayoutId id="2147484072" r:id="rId3"/>
    <p:sldLayoutId id="2147484073" r:id="rId4"/>
    <p:sldLayoutId id="2147484074" r:id="rId5"/>
    <p:sldLayoutId id="2147484075" r:id="rId6"/>
    <p:sldLayoutId id="2147484076" r:id="rId7"/>
    <p:sldLayoutId id="2147484077" r:id="rId8"/>
    <p:sldLayoutId id="2147484078" r:id="rId9"/>
    <p:sldLayoutId id="2147484079" r:id="rId10"/>
    <p:sldLayoutId id="214748408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23134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安全标志设计制作幼儿园安全教案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活动目标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活动方法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活动资源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活动内容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活动过程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活动评价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https://d.book118.com/397023134101006031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YPE" val="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安全标志设计制作幼儿园安全教案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2024-09-03T17:53:17.838</cp:lastPrinted>
  <dcterms:created xsi:type="dcterms:W3CDTF">2024-09-03T09:53:17Z</dcterms:created>
  <dcterms:modified xsi:type="dcterms:W3CDTF">2024-09-03T09:53:19Z</dcterms:modified>
</cp:coreProperties>
</file>