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62860E-E86F-451F-ACBB-47B765F68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38CE63-6324-458F-857B-94F69B4E4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9B3DA2-9DAA-4996-B304-AEC25C76B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21A260-4F1C-4B10-967F-07CEEBBE4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F89534-6EB4-4768-A2CA-3611E958E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66A093-9A52-433C-8738-60E248ADE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0A3BFE-860F-48A9-87B2-92FB756E9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64E304-9728-4518-9FCA-67BD1A19C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0527CA-0C41-4AE8-BDC5-1AE475BE3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671B7B-1582-470B-9D1C-223CE15D9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BD433F-893B-4668-94AE-EB9BF8607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02401302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赛车主题公园未来发展趋势报告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赛车主题公园的发展现状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赛车主题公园的未来发展趋势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面临的挑战与对策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主题公园是一种以特定主题和创意设计为核心，集游乐、休闲、餐饮和购物等多种功能于一体的休闲娱乐场所。随着人们生活水平的提高和旅游消费的升级，主题公园已成为旅游业的重要组成部分。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赛车主题公园是主题公园的一种，以赛车文化和汽车工业为背景，提供与赛车相关的游乐设施和体验项目，满足游客对于赛车运动的兴趣和热情。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主题公园的背景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随着汽车工业的发展和赛车文化的普及，赛车主题公园逐渐兴起并受到游客的欢迎。这些公园通常提供模拟赛车、卡丁车、赛道巡游等项目，让游客亲身体验赛车的刺激和乐趣。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赛车主题公园的兴起也反映了人们对于体验式旅游的需求。与传统的观光旅游不同，体验式旅游强调游客的参与和互动，让游客在参与中获得更加深入的体验和感受。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赛车主题公园的兴起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赛车主题公园的发展现状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赛车主题公园在全球范围内呈分散分布，主要集中在欧洲、北美和亚洲地区。欧洲拥有较多的历史悠久的赛车场和赛车博物馆，北美则以现代化的赛车公园和主题乐园为主，亚洲则逐渐成为新兴的赛车主题公园发展区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全球范围内赛车主题公园的数量和规模不断扩大，越来越多的投资者和开发商将目光投向这一领域，推动赛车主题公园的快速发展。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全球范围内的赛车主题公园分布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赛车主题公园的运营模式多样化，包括独立经营、连锁经营和加盟经营等。独立经营的赛车主题公园通常规模较小，但具有独特的主题和特色；连锁经营和加盟经营则能够实现规模效应和品牌推广。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随着数字化和互联网技术的发展，越来越多的赛车主题公园开始探索线上线下相结合的运营模式，通过线上平台提供预订、营销等服务，线下则提供丰富的互动体验和娱乐活动。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赛车主题公园的运营模式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赛车主题公园的游客体验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赛车主题公园注重游客体验，提供丰富的互动体验和娱乐活动，如模拟赛车、驾驶培训、赛事观赏等。这些活动能够让游客深入了解赛车运动，感受赛车的激情和魅力。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赛车主题公园还通过营造独特的主题氛围和环境，让游客沉浸在赛车的文化中，提高游客的参与感和满意度。同时，公园的管理和服务水平也是影响游客体验的重要因素。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赛车主题公园的未来发展趋势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https://d.book118.com/397024013024006044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2024-09-18T08:25:57.329</cp:lastPrinted>
  <dcterms:created xsi:type="dcterms:W3CDTF">2024-09-18T00:25:57Z</dcterms:created>
  <dcterms:modified xsi:type="dcterms:W3CDTF">2024-09-18T00:25:59Z</dcterms:modified>
</cp:coreProperties>
</file>