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403F4-270C-4C65-810E-0DA5A70D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E28AC-1494-4383-9CEC-B42CB08D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F879A-56A6-48DF-A4EA-74490C9B2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985AB-1450-45AB-932D-47566BC3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C29F8-C66E-4A32-9375-EC292EF94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64F21-834A-43A2-8A84-A68042FE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96F1D-3A8E-4CE5-A107-5D8A4377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76ECB-0B6F-47DE-8AB9-3181EEAA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19E91-13F4-46BD-A118-3422CEDF7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604D-2312-4C83-A27F-1A0EA951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A9733-C055-4817-ABB7-7AA9430F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6023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如何解决孕妇与乳母的营养挑战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孕妇与乳母常见营养问题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合理膳食结构构建策略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针对性补充营养素方案制定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健康教育及支持体系完善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504" b="21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随着胎儿的生长发育，孕妇对能量的需求逐渐增加。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胎儿的生长和孕妇自身的生理变化都需要更多的蛋白质支持。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如钙、铁、锌、维生素A、维生素D等，以满足胎儿骨骼、免疫系统和视力的发育需求。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833" b="1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如钙、铁、锌、维生素B族等，这些营养素对于乳汁的质量和宝宝的健康都至关重要。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哺乳期妇女需要额外的能量来支持乳汁的产生。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乳汁中含有丰富的蛋白质，哺乳期妇女需要摄入更多的蛋白质以满足需求。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有助于胎儿神经系统的正常发育，预防神经管缺陷。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预防孕妇贫血，保证胎儿获得足够的氧气和营养物质。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促进胎儿骨骼和牙齿的发育，维持孕妇自身的骨骼健康。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促进钙的吸收和利用，有助于宝宝骨骼的健康发育。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DHA（二十二碳六烯酸）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对胎儿和婴儿的脑部和视力发育有重要作用。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根据孕妇和乳母的实际情况制定个性化的营养计划。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鼓励孕妇和乳母多样化、均衡地摄取各种营养素。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注意控制孕期体重增长在合理范围内，避免过度肥胖或营养不良。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强调哺乳期妇女应保持充足的的水分摄入和良好的饮食习惯，以促进乳汁的分泌和质量。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个体化营养指导原则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孕妇与乳母常见营养问题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缺铁性贫血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钙和维生素D缺乏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蛋白质-能量营养不良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68" b="526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孕期常见营养缺乏病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由于孕妇血容量增加和胎儿对铁的需求，导致孕妇容易出现缺铁性贫血，表现为乏力、头晕等症状。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孕期胎儿骨骼发育需要大量的钙和维生素D，孕妇如摄入不足，易导致骨质疏松和胎儿佝偻病。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孕妇在孕期需要增加蛋白质和能量的摄入，以满足自身和胎儿的生长发育需求，摄入不足可导致营养不良。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部分产妇在哺乳期会出现乳汁分泌不足的情况，影响母乳喂养效果。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哺乳期妇女在保障自身营养需求的同时，还需满足婴儿生长发育的营养需求，如摄入不均衡，会影响母婴健康。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营养不均衡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部分产妇在哺乳期结束后，体重仍未能恢复到孕前水平，与孕期和哺乳期营养过剩有关。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体重滞留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哺乳期常见营养问题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饮食习惯不佳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消化吸收障碍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经济条件限制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危害母婴健康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部分孕妇和乳母存在消化吸收功能障碍，如慢性腹泻、胃炎等，影响营养素的吸收和利用。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孕妇和乳母在孕期和哺乳期的饮食习惯直接影响营养摄入，如偏食、挑食、节食等不良习惯会导致营养缺乏。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营养问题不仅影响孕妇和乳母自身的健康状况，还会对胎儿和婴儿的生长发育造成不良影响，如低出生体重、生长迟缓、智力发育障碍等。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部分家庭经济条件有限，无法提供充足、多样、营养丰富的食物，导致孕妇和乳母营养摄入不足。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增加富含铁、钙、维生素D等营养素的食物摄入：如瘦肉、肝脏、血制品、豆类、奶制品、海产品等，以预防缺铁性贫血和钙、维生素D缺乏等问题。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合理膳食：孕妇和乳母应保持平衡膳食，摄入足够的蛋白质、脂肪、碳水化合物、维生素和矿物质等营养素，以满足自身和胎儿/婴儿的需求。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定期检查与营养指导：孕妇和乳母应定期进行产前检查和产后访视，接受专业医生的营养指导和治疗建议。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保持良好的饮食习惯：避免偏食、挑食、节食等不良习惯，保证食物多样性和营养均衡性。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合理膳食结构构建策略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确保摄入足够的能量和各种营养素，满足孕妇和乳母的生理需求。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根据孕妇和乳母的体重、身高、年龄、活动量等因素，制定个性化的膳食计划，包括每日所需能量、蛋白质、脂肪、碳水化合物、维生素和矿物质等营养素的摄入量。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平衡膳食原则及实践方法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在平衡膳食的基础上，选择多种食物，实现食物种类的多样化。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了解不同食物的营养特点，合理搭配食物，确保各种营养素的均衡摄入。例如，搭配富含优质蛋白质的食物（如鱼、肉、蛋、奶）和富含维生素、矿物质的食物（如新鲜蔬菜、水果）。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食物多样化选择技巧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50" r="33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根据孕妇和乳母的生理需求，适当调整能量摄入比例，以满足母体和胎儿或婴儿的能量需求。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能量摄入比例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在确保能量摄入的基础上，合理调整蛋白质、脂肪和碳水化合物的摄入比例，同时增加维生素、矿物质等营养素的摄入。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营养素摄入比例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能量和营养素摄入比例调整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https://d.book118.com/397026023155006040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2024-09-13T10:24:10.952</cp:lastPrinted>
  <dcterms:created xsi:type="dcterms:W3CDTF">2024-09-13T02:24:10Z</dcterms:created>
  <dcterms:modified xsi:type="dcterms:W3CDTF">2024-09-13T02:24:13Z</dcterms:modified>
</cp:coreProperties>
</file>