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956D7-BABB-487E-997C-6FB30D43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9A93C-3DA7-40E2-B4FE-5D9B5439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E7417-929D-4D64-A0F6-3D5D82E0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8949D-F2BA-4EA7-B558-7017C754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852A7-C9AC-4918-B058-8432C6F38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22DD6-9447-466B-89AB-B40796E86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91499-464D-4D1B-B526-876739D37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0E1C6-1C98-4535-B4E2-CDAC83AF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F4ADF-2484-4DCD-AC6A-5E9FFEBE6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55C34-A7FC-4C21-90A9-DAB3619FF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75CC-CA81-438A-AAA1-73D01A49F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0046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在线学习的自主学习与问题解决能力培养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在线学习平台在能力培养中的作用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教师角色与教学策略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学生角色与学习策略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随着互联网和移动设备的普及，在线学习已成为获取知识、技能和能力的重要途径。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421" b="64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教育模式的变革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个人成长的需求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传统的教育模式正在向自主学习和问题解决能力培养的方向转变，以适应信息时代的发展需求。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自主学习和问题解决能力是现代人必备的核心素养，对于个人成长和职业发展具有重要意义。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研究目的：探讨在线学习中自主学习与问题解决能力培养的策略和方法，提高学习者的学习效果和问题解决能力。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分析在线学习的特点和优势，以及自主学习和问题解决能力培养的重要性。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调查在线学习者在自主学习和问题解决方面的现状和需求。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设计并实施有效的在线学习策略和方法，以促进学习者的自主学习和问题解决能力发展。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评估在线学习策略和方法的效果，提出改进意见和建议。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自主学习能力培养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https://d.book118.com/397030046012006051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2024-09-23T21:00:01.923</cp:lastPrinted>
  <dcterms:created xsi:type="dcterms:W3CDTF">2024-09-23T13:00:01Z</dcterms:created>
  <dcterms:modified xsi:type="dcterms:W3CDTF">2024-09-23T13:00:03Z</dcterms:modified>
</cp:coreProperties>
</file>