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3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03C58-A4A3-4AD5-BFC0-D4D18C4A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9590E-1272-493D-A6CE-B78A2C2B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EE0A3-EE2B-4F04-8A9C-524A3499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5E5BD-36AD-4974-B7E6-C02E3648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8E82F-8C3A-4C51-8B40-84A6840F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4BE90-F28B-4FD2-A21E-D9370060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BDFF3-79D5-4642-A21D-5F9C50C8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E55E7-BE85-45CC-BCED-5DDB2153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1BAB6-AE20-4DF1-A750-38F4C1DD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390FC-D630-41F4-8AAF-93DD7C10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655CC-BC6D-418B-ABCF-4C38D209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386" r:id="rId2"/>
    <p:sldLayoutId id="2147505387" r:id="rId3"/>
    <p:sldLayoutId id="2147505388" r:id="rId4"/>
    <p:sldLayoutId id="2147505389" r:id="rId5"/>
    <p:sldLayoutId id="2147505390" r:id="rId6"/>
    <p:sldLayoutId id="2147505391" r:id="rId7"/>
    <p:sldLayoutId id="2147505392" r:id="rId8"/>
    <p:sldLayoutId id="2147505393" r:id="rId9"/>
    <p:sldLayoutId id="2147505394" r:id="rId10"/>
    <p:sldLayoutId id="21475053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22" Type="http://schemas.openxmlformats.org/officeDocument/2006/relationships/tags" Target="../tags/tag286.xml" /><Relationship Id="rId23" Type="http://schemas.openxmlformats.org/officeDocument/2006/relationships/tags" Target="../tags/tag287.xml" /><Relationship Id="rId24" Type="http://schemas.openxmlformats.org/officeDocument/2006/relationships/tags" Target="../tags/tag288.xml" /><Relationship Id="rId25" Type="http://schemas.openxmlformats.org/officeDocument/2006/relationships/tags" Target="../tags/tag289.xml" /><Relationship Id="rId26" Type="http://schemas.openxmlformats.org/officeDocument/2006/relationships/tags" Target="../tags/tag290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100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人教PEP版英语四下Unit2WhatTimeIsIt课件之八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课件内容概述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课件详细内容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课件特色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总结评价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课件主题</a:t>
            </a:r>
            <a:endParaRPr lang="zh-CN" altLang="en-US"/>
          </a:p>
        </p:txBody>
      </p:sp>
      <p:sp>
        <p:nvSpPr>
          <p:cNvPr id="10496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教学内容：时间表达方式，如o'clock, half past, quarter past等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单元主题：What Time Is It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学习目标：掌握时间表达方式，能够询问和回答时间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教学活动：听、说、读、写等综合训练，提高学生的英语应用能力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课件目标</a:t>
            </a:r>
            <a:endParaRPr lang="zh-CN" altLang="en-US"/>
          </a:p>
        </p:txBody>
      </p:sp>
      <p:sp>
        <p:nvSpPr>
          <p:cNvPr id="10497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提高学生的英语听说能力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掌握本单元的重点词汇和句型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培养学生良好的学习习惯和态度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激发学生对英语学习的兴趣和热情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cxnSp>
        <p:nvCxnSpPr>
          <p:cNvPr id="3145785" name="直接箭头连接符 183"/>
          <p:cNvCxnSpPr/>
          <p:nvPr>
            <p:custDataLst>
              <p:tags r:id="rId2"/>
            </p:custDataLst>
          </p:nvPr>
        </p:nvCxnSpPr>
        <p:spPr>
          <a:xfrm>
            <a:off x="917927" y="3727540"/>
            <a:ext cx="1034835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32"/>
          <p:cNvCxnSpPr/>
          <p:nvPr>
            <p:custDataLst>
              <p:tags r:id="rId3"/>
            </p:custDataLst>
          </p:nvPr>
        </p:nvCxnSpPr>
        <p:spPr>
          <a:xfrm>
            <a:off x="3071161" y="2788197"/>
            <a:ext cx="599" cy="8823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22" name="正文"/>
          <p:cNvSpPr txBox="1"/>
          <p:nvPr>
            <p:custDataLst>
              <p:tags r:id="rId4"/>
            </p:custDataLst>
          </p:nvPr>
        </p:nvSpPr>
        <p:spPr>
          <a:xfrm>
            <a:off x="2049095" y="184106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词汇学习：学习本单元的新词汇和短语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9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88754" y="3416424"/>
            <a:ext cx="3597" cy="252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24" name="正文"/>
          <p:cNvSpPr txBox="1"/>
          <p:nvPr>
            <p:custDataLst>
              <p:tags r:id="rId6"/>
            </p:custDataLst>
          </p:nvPr>
        </p:nvSpPr>
        <p:spPr>
          <a:xfrm>
            <a:off x="4470884" y="248667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听力训练：通过听力练习，提高学生的听力理解能力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1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10543" y="2407545"/>
            <a:ext cx="3597" cy="12576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26" name="正文"/>
          <p:cNvSpPr txBox="1"/>
          <p:nvPr>
            <p:custDataLst>
              <p:tags r:id="rId8"/>
            </p:custDataLst>
          </p:nvPr>
        </p:nvSpPr>
        <p:spPr>
          <a:xfrm>
            <a:off x="6892673" y="1475995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阅读理解：通过阅读理解，提高学生的阅读理解能力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3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332333" y="3245580"/>
            <a:ext cx="3597" cy="4969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28" name="正文"/>
          <p:cNvSpPr txBox="1"/>
          <p:nvPr>
            <p:custDataLst>
              <p:tags r:id="rId10"/>
            </p:custDataLst>
          </p:nvPr>
        </p:nvSpPr>
        <p:spPr>
          <a:xfrm>
            <a:off x="9314462" y="2312831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单元总结：总结本单元的学习内容和重点，帮助学生复习和巩固所学知识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5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59068" y="3742526"/>
            <a:ext cx="599" cy="1738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0" name="正文"/>
          <p:cNvSpPr txBox="1"/>
          <p:nvPr>
            <p:custDataLst>
              <p:tags r:id="rId12"/>
            </p:custDataLst>
          </p:nvPr>
        </p:nvSpPr>
        <p:spPr>
          <a:xfrm>
            <a:off x="838200" y="4152552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单元介绍：介绍本单元的主题、目标和学习内容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7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82056" y="3722744"/>
            <a:ext cx="3597" cy="10574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2" name="正文"/>
          <p:cNvSpPr txBox="1"/>
          <p:nvPr>
            <p:custDataLst>
              <p:tags r:id="rId14"/>
            </p:custDataLst>
          </p:nvPr>
        </p:nvSpPr>
        <p:spPr>
          <a:xfrm>
            <a:off x="3259989" y="5010968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句型学习：学习本单元的新句型和语法点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9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01447" y="3767703"/>
            <a:ext cx="0" cy="5287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4" name="正文"/>
          <p:cNvSpPr txBox="1"/>
          <p:nvPr>
            <p:custDataLst>
              <p:tags r:id="rId16"/>
            </p:custDataLst>
          </p:nvPr>
        </p:nvSpPr>
        <p:spPr>
          <a:xfrm>
            <a:off x="5681778" y="4573367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口语练习：通过口语练习，提高学生的口语表达能力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01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122637" y="3722744"/>
            <a:ext cx="1798" cy="13889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6" name="正文"/>
          <p:cNvSpPr txBox="1"/>
          <p:nvPr>
            <p:custDataLst>
              <p:tags r:id="rId18"/>
            </p:custDataLst>
          </p:nvPr>
        </p:nvSpPr>
        <p:spPr>
          <a:xfrm>
            <a:off x="8103567" y="5343065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写作练习：通过写作练习，提高学生的写作能力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椭圆 18"/>
          <p:cNvSpPr/>
          <p:nvPr>
            <p:custDataLst>
              <p:tags r:id="rId19"/>
            </p:custDataLst>
          </p:nvPr>
        </p:nvSpPr>
        <p:spPr>
          <a:xfrm>
            <a:off x="300881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40" name="椭圆 15"/>
          <p:cNvSpPr/>
          <p:nvPr>
            <p:custDataLst>
              <p:tags r:id="rId20"/>
            </p:custDataLst>
          </p:nvPr>
        </p:nvSpPr>
        <p:spPr>
          <a:xfrm>
            <a:off x="54282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42" name="椭圆 13"/>
          <p:cNvSpPr/>
          <p:nvPr>
            <p:custDataLst>
              <p:tags r:id="rId21"/>
            </p:custDataLst>
          </p:nvPr>
        </p:nvSpPr>
        <p:spPr>
          <a:xfrm>
            <a:off x="7849999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44" name="椭圆 20"/>
          <p:cNvSpPr/>
          <p:nvPr>
            <p:custDataLst>
              <p:tags r:id="rId22"/>
            </p:custDataLst>
          </p:nvPr>
        </p:nvSpPr>
        <p:spPr>
          <a:xfrm>
            <a:off x="1027178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46" name="椭圆 19"/>
          <p:cNvSpPr/>
          <p:nvPr>
            <p:custDataLst>
              <p:tags r:id="rId23"/>
            </p:custDataLst>
          </p:nvPr>
        </p:nvSpPr>
        <p:spPr>
          <a:xfrm>
            <a:off x="1796125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48" name="椭圆 17"/>
          <p:cNvSpPr/>
          <p:nvPr>
            <p:custDataLst>
              <p:tags r:id="rId24"/>
            </p:custDataLst>
          </p:nvPr>
        </p:nvSpPr>
        <p:spPr>
          <a:xfrm>
            <a:off x="42233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50" name="椭圆 14"/>
          <p:cNvSpPr/>
          <p:nvPr>
            <p:custDataLst>
              <p:tags r:id="rId25"/>
            </p:custDataLst>
          </p:nvPr>
        </p:nvSpPr>
        <p:spPr>
          <a:xfrm>
            <a:off x="6639104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852" name="椭圆 21"/>
          <p:cNvSpPr/>
          <p:nvPr>
            <p:custDataLst>
              <p:tags r:id="rId26"/>
            </p:custDataLst>
          </p:nvPr>
        </p:nvSpPr>
        <p:spPr>
          <a:xfrm>
            <a:off x="9060893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课件详细内容</a:t>
            </a:r>
            <a:endParaRPr lang="zh-CN" altLang="en-US"/>
          </a:p>
        </p:txBody>
      </p:sp>
      <p:sp>
        <p:nvSpPr>
          <p:cNvPr id="1049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500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学会询问和回答时间，如：What time is it? It's 9:00.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掌握时间表达法，如：It's 9:00.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培养学生良好的时间观念和习惯。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提高学生的英语口语表达能力。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501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学习目标：掌握时间表达法，如"It's 10 o'clock."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教学重点：理解并运用时间表达法，如"It's time for lunch."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教学难点：区分不同时间表达法，如"It's 10 o'clock."和"It's time for lunch."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教学方法：通过游戏、对话、角色扮演等方式进行教学。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501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合作学习法：让学生在小组中合作学习，提高学习效率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任务教学法：给学生布置具体的学习任务，让学生在完成任务的过程中学习英语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情景教学法：通过创设情境，让学生在真实的语言环境中学习英语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游戏教学法：通过设计有趣的游戏，让学生在游戏中学习英语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https://d.book118.com/397031004002006044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人教PEP版英语四下Unit2WhatTimeIsIt课件之八</vt:lpstr>
      <vt:lpstr>目录</vt:lpstr>
      <vt:lpstr>添加章节标题</vt:lpstr>
      <vt:lpstr>课件内容概述</vt:lpstr>
      <vt:lpstr>PowerPoint Presentation</vt:lpstr>
      <vt:lpstr>课件主题</vt:lpstr>
      <vt:lpstr>课件目标</vt:lpstr>
      <vt:lpstr>课件结构</vt:lpstr>
      <vt:lpstr>课件详细内容</vt:lpstr>
      <vt:lpstr>PowerPoint Presentation</vt:lpstr>
      <vt:lpstr>教学目标</vt:lpstr>
      <vt:lpstr>教学内容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2024-09-18T02:10:33.233</cp:lastPrinted>
  <dcterms:created xsi:type="dcterms:W3CDTF">2024-09-17T18:10:33Z</dcterms:created>
  <dcterms:modified xsi:type="dcterms:W3CDTF">2024-09-17T18:10:35Z</dcterms:modified>
</cp:coreProperties>
</file>