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89659-E54F-41DF-8C63-FBB1F3E0B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DA2A4-79E8-49D6-A3D7-93B043BAE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F0294B-7CC5-4A8B-B442-82ACE00DE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41B2B9-B837-4FD2-AFE0-010164E8E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AA819E-765F-4D75-B45B-B82D4982D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B3C3FB-CDAB-4D04-B361-9E5CEE2F8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BB420C-D144-4059-A1E2-ADD9EF8C7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92A77A-05E2-4643-AE37-136D60C31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95B88D-AF1D-4CF8-AFFD-08555FECF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222EBC-BF80-4BE5-9639-3F90A68EA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AA6A80-3F2F-4164-901B-BAE68052C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03101416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消防员工作计划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200">
              <a:solidFill>
                <a:schemeClr val="l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队伍建设与培训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灭火救援准备与实施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监督检查与隐患排查治理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宣传教育与普及知识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后勤保障与装备更新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1364" r="2136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95" b="17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109" b="2410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消防队伍现状及任务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消防队伍规模与结构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目前消防队伍人员数量、年龄结构、专业技能水平等。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消防任务与挑战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当前面临的火灾、救援等任务，以及应对这些任务所面临的挑战。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消防资源与装备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现有的消防车辆、器材、装备等资源情况，以及需要改进和更新的方面。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通过制定和实施工作计划，提高消防员的业务技能、体能素质和心理素质。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提升队伍素质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合理安排人力、物力和财力，确保资源的高效利用，提高灭火和救援能力。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000" r="14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2153" r="3215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建立健全的工作流程和协作机制，提高工作效率和应对突发事件的能力。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完善工作机制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工作计划制定目的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消防员业务技能提升、资源配置优化、工作机制完善等方面的具体成果。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考核标准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奖惩机制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制定科学合理的考核标准，对消防员的工作表现、任务完成情况等进行全面评估。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建立奖惩机制，对表现优秀的消防员进行表彰和奖励，对存在问题的消防员进行督促和整改。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预期成果与考核标准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队伍建设与培训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加强招聘宣传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通过媒体、网络等多渠道进行招聘宣传，吸引更多有志于从事消防工作的人才加入。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完善选拔程序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建立公正、透明的选拔程序，包括笔试、面试、体能测试等环节，确保选拔出的人才符合消防队伍的需求。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制定严格的选拔标准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根据消防工作的特殊性和要求，制定包括体能、心理素质、专业技能等多方面的选拔标准，确保选拔出优秀的消防员。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3042" b="13042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招聘选拔优秀消防员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定期开展思想政治教育活动，提高消防员的政治觉悟和思想认识，增强队伍凝聚力和战斗力。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加强思想政治教育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制定科学合理的体能训练计划，提高消防员的体能素质和应对突发事件的能力。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强化体能训练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通过拓展训练、团队协作训练等方式，培养消防员之间的默契和协作精神，提高整体作战能力。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培养团队协作精神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提升队伍整体素质和能力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引入先进技术装备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及时引进先进的消防技术和装备，为消防员提供更加高效、安全的救援手段。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完善培训体系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建立系统化、专业化的消防技能培训体系，包括理论学习、实践操作、案例分析等多个环节。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开展实战演练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定期组织实战演练，模拟真实火灾场景，提高消防员应对突发事件的能力和实战经验。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917" r="169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417" r="154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加强专业技能培训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灭火救援准备与实施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根据火灾类型、场所特点和救援需求，制定针对性强的灭火救援预案，明确人员分工、装备配置和战术措施。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制定全面、科学的灭火救援预案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对灭火救援预案进行定期评估，针对新情况、新问题及时更新，确保预案的时效性和有效性。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定期评估与更新预案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通过宣传册、培训课程等方式，使消防员熟练掌握灭火救援预案，提高应对火灾的能力。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加强预案的宣传与培训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完善灭火救援预案体系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33" r="15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注重演练效果评估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对演练过程进行全面评估，总结经验教训，针对存在问题提出改进措施，不断完善演练机制。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开展实战化演练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模拟真实火灾场景，组织消防员进行实战化演练，提高应对复杂情况的能力。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加强联合演练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与相关部门和单位建立联合演练机制，定期开展跨部门、跨领域的联合演练，提升协同作战能力。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加强实战化演练和联合演练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严格执行24小时值班制度，确保随时能够迅速出动，第一时间赶赴火灾现场。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加强值班备勤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引进先进的消防装备和技术，提高灭火救援效率和质量，减少人员伤亡和财产损失。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提升装备水平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完善应急通信体系，确保火场通信畅通无阻，为指挥决策提供有力支持。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强化应急通信保障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提高快速响应能力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监督检查与隐患排查治理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https://d.book118.com/397031014165006042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2024-09-16T11:48:38.137</cp:lastPrinted>
  <dcterms:created xsi:type="dcterms:W3CDTF">2024-09-16T03:48:38Z</dcterms:created>
  <dcterms:modified xsi:type="dcterms:W3CDTF">2024-09-16T03:48:40Z</dcterms:modified>
</cp:coreProperties>
</file>