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C9542-AFF1-48AF-9ADA-384D70DB3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6D528-CE49-4FB6-9AF7-31D3434CD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4ADDF-94E8-4847-B64E-73D149CC4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4F239-628D-4D3C-BAA0-F719F0FCA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BF6325-43F8-41DA-8C23-276DC585B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FE3A2C-0F17-4797-A512-907DD3326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D06286-507E-4AF9-A68D-7B9AA8EB0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F2D1FF-0E7F-4D21-A54A-10AD7361E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C2B81-1214-4935-BD99-651C2D758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3FF73-9A06-41B2-8CDD-A18D73847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0E150-3B44-41A2-A442-88D9A7195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31131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心理危机评估与压力管理和情绪调节的关系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压力管理对心理危机的影响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情绪调节在心理危机中的作用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心理危机评估、压力管理与情绪调节的关系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实践应用与案例分析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心理健康问题日益严重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随着社会压力的增加，越来越多的人面临心理健康问题，心理危机评估与压力管理和情绪调节变得至关重要。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预防和干预心理危机的需要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通过评估个体的心理危机水平，可以制定相应的干预措施，帮助个体有效应对压力，调节情绪，从而预防心理危机的发生。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心理危机评估的方法和工具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介绍常用的心理危机评估方法和工具，如心理测验、临床访谈等。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压力管理和情绪调节的策略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探讨有效的压力管理和情绪调节策略，如认知重构、放松训练等。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心理危机评估与压力管理和情绪调节的关系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分析心理危机评估在压力管理和情绪调节中的作用，以及三者之间的内在联系。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143" b="91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心理危机是指个体在面临重大生活事件或突然的心理压力时，由于无法有效应对而产生的心理失衡状态。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根据危机的性质和影响范围，心理危机可分为发展性危机、境遇性危机和存在性危机。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心理危机的分类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心理危机评估的目的是为了识别个体是否处于心理危机状态，以及危机的严重程度和可能的影响。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通过心理危机评估，可以及时发现和干预处于心理危机中的个体，防止危机进一步恶化，促进个体的心理健康和恢复。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通过观察个体的言行举止、情绪表现等，判断其是否存在心理危机。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临床观察法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通过与个体进行面对面的交谈，了解其内心的想法、感受和经历，评估其心理危机的状况。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使用标准化的心理测验工具，对个体的心理状态进行评估，如抑郁自评量表、焦虑自评量表等。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心理测验法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将上述方法综合运用，对个体的心理危机进行全面、深入的评估。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压力管理对心理危机的影响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4" r="328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609" b="96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432" r="1043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压力的来源与分类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工作任务繁重、时间紧迫、职业发展压力等。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家庭关系、亲密关系、同事关系等带来的压力。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财务困境、失业、物价上涨等经济因素导致的压力。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身体疾病、心理健康问题、不良生活习惯等带来的压力。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工作压力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人际关系压力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经济压力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健康压力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0" r="293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身体不适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压力对心理健康的影响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长期压力可能导致焦虑情绪，表现为过度担忧、紧张不安等。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压力可能导致失眠、睡眠质量下降等问题。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压力可能导致抑郁情绪，表现为情绪低落、失去兴趣等。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长期压力可能导致身体疲劳、头痛、肌肉紧张等身体不适症状。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通过深呼吸、渐进性肌肉松弛等方法缓解身体紧张。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合理规划时间，设定优先级，避免拖延和压力堆积。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采取积极态度面对压力，寻求解决问题的方法和资源。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保持规律作息，均衡饮食，适度运动，维护身体健康。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社交支持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与亲朋好友保持联系，分享感受，获得情感支持和建议。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压力管理策略与方法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情绪调节在心理危机中的作用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https://d.book118.com/397031131016006035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2024-09-09T08:50:05.290</cp:lastPrinted>
  <dcterms:created xsi:type="dcterms:W3CDTF">2024-09-09T00:50:05Z</dcterms:created>
  <dcterms:modified xsi:type="dcterms:W3CDTF">2024-09-09T00:50:07Z</dcterms:modified>
</cp:coreProperties>
</file>