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1E749-D604-4AAB-A689-36F946E74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8912C-0051-4CC2-8561-01A72E5B5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067BA-D8B1-4FB4-8419-396771551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173EC1-C23E-46A4-AD6F-4E8655E82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B5331D-828D-40BF-90F4-7795BD74E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8D5C61-F822-4045-B896-BA3115987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775FA4-E573-46E7-88A8-53B16B0CD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4D11A4-09A4-4483-BA22-3FE4CB4C3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A407D4-AFB7-4D18-AA03-1A1D5A511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C5375-A2A4-46E6-90E4-C8F6A7565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08B03-AD93-4ADF-B23F-4167E3C59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3201215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社区社会实践的活动总结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社区社会实践活动概述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活动准备与策划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活动实施过程与成果展示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经验教训与改进建议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674" r="16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提高学生社会实践能力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通过社区社会实践活动，使学生能够将所学理论知识与实际情况相结合，提高其实践能力和综合素质。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增进社区服务和贡献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学生积极参与社区服务，为社区提供力所能及的帮助和支持，促进社区的发展和进步。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探索社会问题和解决方案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通过实践活动，学生能够深入了解社会现象和问题，探索其背后的原因和解决方案，增强其社会责任感和使命感。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634" r="1763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本次社区社会实践活动的时间和地点安排。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参与本次活动的学生、指导教师、社区工作人员等人员和组织情况。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参与人员和组织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本次活动的具体内容和取得的成果，包括实践活动、社区服务、社会调研等方面。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活动内容和成果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在活动过程中遇到的问题和困难，以及相应的经验教训和改进措施。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经验教训和改进措施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社区社会实践活动概述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本次社区社会实践活动的主题为“共建和谐社区，共享美好生活”。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通过组织社区居民参与实践活动，提高居民的社区意识和参与度，促进社区内部的交流与合作，共同营造和谐、宜居的社区环境。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活动主题和目的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本次活动于XXXX年XX月XX日至XX月XX日进行，为期X天。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活动地点位于社区广场、社区活动中心及社区周边公共场所。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本次活动共有XX名社区居民、XX名社区工作人员和XX名志愿者参与。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活动由社区居委会、社区服务中心及社区志愿者团队共同策划和组织。其中，社区居委会负责活动的整体规划和协调，社区服务中心提供必要的物资和场地支持，社区志愿者团队则负责活动的具体实施和推广。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组织机构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参与人员和组织机构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活动准备与策划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通过问卷调查、访谈、观察等方式，了解社区的基本情况、居民需求、存在的问题等。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调研社区现状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确定活动目标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对收集到的信息进行整理和分析，明确社区和居民的主要需求和关注点。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根据需求分析结果，制定符合社区实际的活动目标，如提高居民环保意识、促进邻里交流等。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前期调研和需求分析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结合社区特点和居民需求，设计具有吸引力和实际意义的活动主题。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750" r="12750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设计活动主题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根据活动主题，规划活动的具体流程，包括活动宣传、现场布置、活动安排等。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制定活动流程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确定活动的组织人员、志愿者等，明确各自的职责和任务，确保活动的顺利进行。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明确人员分工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活动方案设计和制定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根据活动需要，提前准备好所需的物资和设备，如宣传资料、音响设备、座椅等。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583" r="19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物资筹备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与社区相关部门或物业协调，落实活动的场地和相关设施。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场地协调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通过社区宣传、网络招募等方式，吸引志愿者参与活动，并对他们进行必要的培训和指导。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志愿者招募与培训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资源筹备与协调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https://d.book118.com/397032012152006051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2024-09-25T02:50:50.253</cp:lastPrinted>
  <dcterms:created xsi:type="dcterms:W3CDTF">2024-09-24T18:50:50Z</dcterms:created>
  <dcterms:modified xsi:type="dcterms:W3CDTF">2024-09-24T18:50:52Z</dcterms:modified>
</cp:coreProperties>
</file>