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7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ADB83-6ABF-410C-A6D7-25D56256C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758F0-FA1F-43A9-9DF9-0953DB05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E472-10B3-47C9-8F56-B2EF5718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E38B8-A9B9-4928-B24A-97AF919D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43743-C39D-466D-A5A0-595A7707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BD38C-6533-4764-8351-EA9F9DBC6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24023-F136-47E2-B4E1-ABACA9E83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F3F80-03C1-49F2-A4F5-0049C814F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2B71D-1396-4C88-8B1C-A03B7226E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A458D-2469-4E4F-ABEB-D839D46D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9106C-906B-44AE-A885-ACB77DABF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28" Type="http://schemas.openxmlformats.org/officeDocument/2006/relationships/tags" Target="../tags/tag117.xml" /><Relationship Id="rId29" Type="http://schemas.openxmlformats.org/officeDocument/2006/relationships/tags" Target="../tags/tag118.xml" /><Relationship Id="rId3" Type="http://schemas.openxmlformats.org/officeDocument/2006/relationships/tags" Target="../tags/tag92.xml" /><Relationship Id="rId30" Type="http://schemas.openxmlformats.org/officeDocument/2006/relationships/tags" Target="../tags/tag119.xml" /><Relationship Id="rId31" Type="http://schemas.openxmlformats.org/officeDocument/2006/relationships/tags" Target="../tags/tag120.xml" /><Relationship Id="rId32" Type="http://schemas.openxmlformats.org/officeDocument/2006/relationships/tags" Target="../tags/tag121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3034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GEA离心机培训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GEA离心机的操作和维护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GEA离心机的应用实例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GEA离心机的未来发展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GEA离心机简介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GEA离心机简介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GEA离心机的发展历程</a:t>
            </a:r>
            <a:endParaRPr lang="zh-CN" altLang="en-US"/>
          </a:p>
        </p:txBody>
      </p:sp>
      <p:cxnSp>
        <p:nvCxnSpPr>
          <p:cNvPr id="3145743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20世纪初，离心机开始应用于工业生产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20世纪70年代，GEA公司推出了第一代离心机产品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20世纪90年代，GEA公司推出了第三代离心机产品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2010年，GEA公司推出了第五代离心机产品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2020年，GEA公司推出了第七代离心机产品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19世纪末，德国工程师发明了离心机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20世纪50年代，GEA公司开始研发离心机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20世纪80年代，GEA公司推出了第二代离心机产品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21世纪初，GEA公司推出了第四代离心机产品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2015年，GEA公司推出了第六代离心机产品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24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26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28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0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2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4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6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8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GEA离心机的种类和用途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GEA离心机的工作原理</a:t>
            </a:r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离心力：通过高速旋转产生离心力，使液体中的固体颗粒或气体分离出来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转子：转子是离心机的核心部件，负责产生离心力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离心管：离心管是离心机的重要组成部分，负责盛放样品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离心速度：离心速度决定了离心力的大小，影响分离效果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温度控制：离心机可以控制样品的温度，保证分离效果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安全保护：离心机具有过载保护、不平衡保护等安全措施，确保操作安全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GEA离心机的操作和维护</a:t>
            </a:r>
            <a:endParaRPr lang="zh-CN" altLang="en-US"/>
          </a:p>
        </p:txBody>
      </p:sp>
      <p:sp>
        <p:nvSpPr>
          <p:cNvPr id="10490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GEA离心机的操作流程</a:t>
            </a:r>
            <a:endParaRPr lang="zh-CN" altLang="en-US"/>
          </a:p>
        </p:txBody>
      </p:sp>
      <p:cxnSp>
        <p:nvCxnSpPr>
          <p:cNvPr id="3145765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785962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8" name="正文"/>
          <p:cNvSpPr txBox="1"/>
          <p:nvPr>
            <p:custDataLst>
              <p:tags r:id="rId3"/>
            </p:custDataLst>
          </p:nvPr>
        </p:nvSpPr>
        <p:spPr>
          <a:xfrm>
            <a:off x="838200" y="4173190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开机前检查：检查电源、开关、安全装置等是否正常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7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766212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0" name="正文"/>
          <p:cNvSpPr txBox="1"/>
          <p:nvPr>
            <p:custDataLst>
              <p:tags r:id="rId5"/>
            </p:custDataLst>
          </p:nvPr>
        </p:nvSpPr>
        <p:spPr>
          <a:xfrm>
            <a:off x="2958078" y="5039216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设定参数：根据需要设定转速、时间、温度等参数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9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11099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2" name="正文"/>
          <p:cNvSpPr txBox="1"/>
          <p:nvPr>
            <p:custDataLst>
              <p:tags r:id="rId7"/>
            </p:custDataLst>
          </p:nvPr>
        </p:nvSpPr>
        <p:spPr>
          <a:xfrm>
            <a:off x="5077956" y="4556827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启动离心：启动离心机，开始离心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1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766212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4" name="正文"/>
          <p:cNvSpPr txBox="1"/>
          <p:nvPr>
            <p:custDataLst>
              <p:tags r:id="rId9"/>
            </p:custDataLst>
          </p:nvPr>
        </p:nvSpPr>
        <p:spPr>
          <a:xfrm>
            <a:off x="7197834" y="5363602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离心结束后处理：关闭离心机，取出样品，清洗离心机转子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3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27259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6" name="正文"/>
          <p:cNvSpPr txBox="1"/>
          <p:nvPr>
            <p:custDataLst>
              <p:tags r:id="rId11"/>
            </p:custDataLst>
          </p:nvPr>
        </p:nvSpPr>
        <p:spPr>
          <a:xfrm>
            <a:off x="9317712" y="438685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记录操作数据：记录离心机运行参数、样品处理情况等数据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5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33154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8" name="正文"/>
          <p:cNvSpPr txBox="1"/>
          <p:nvPr>
            <p:custDataLst>
              <p:tags r:id="rId13"/>
            </p:custDataLst>
          </p:nvPr>
        </p:nvSpPr>
        <p:spPr>
          <a:xfrm>
            <a:off x="1898139" y="185521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启动离心机：打开电源开关，启动离心机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14"/>
            </p:custDataLst>
          </p:nvPr>
        </p:nvSpPr>
        <p:spPr>
          <a:xfrm>
            <a:off x="4018017" y="2490814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装载样品：将样品放入离心机转子中，确保样品平衡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453109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2" name="正文"/>
          <p:cNvSpPr txBox="1"/>
          <p:nvPr>
            <p:custDataLst>
              <p:tags r:id="rId16"/>
            </p:custDataLst>
          </p:nvPr>
        </p:nvSpPr>
        <p:spPr>
          <a:xfrm>
            <a:off x="6137895" y="1484141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离心过程中观察：观察离心机运行情况，如有异常及时停止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9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289808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4" name="正文"/>
          <p:cNvSpPr txBox="1"/>
          <p:nvPr>
            <p:custDataLst>
              <p:tags r:id="rId18"/>
            </p:custDataLst>
          </p:nvPr>
        </p:nvSpPr>
        <p:spPr>
          <a:xfrm>
            <a:off x="8257773" y="231725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关机：关闭电源开关，关闭离心机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1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771000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6" name="椭圆 19"/>
          <p:cNvSpPr/>
          <p:nvPr>
            <p:custDataLst>
              <p:tags r:id="rId20"/>
            </p:custDataLst>
          </p:nvPr>
        </p:nvSpPr>
        <p:spPr>
          <a:xfrm>
            <a:off x="1792803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8" name="椭圆 17"/>
          <p:cNvSpPr/>
          <p:nvPr>
            <p:custDataLst>
              <p:tags r:id="rId21"/>
            </p:custDataLst>
          </p:nvPr>
        </p:nvSpPr>
        <p:spPr>
          <a:xfrm>
            <a:off x="3912681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0" name="椭圆 14"/>
          <p:cNvSpPr/>
          <p:nvPr>
            <p:custDataLst>
              <p:tags r:id="rId22"/>
            </p:custDataLst>
          </p:nvPr>
        </p:nvSpPr>
        <p:spPr>
          <a:xfrm>
            <a:off x="6032559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2" name="椭圆 21"/>
          <p:cNvSpPr/>
          <p:nvPr>
            <p:custDataLst>
              <p:tags r:id="rId23"/>
            </p:custDataLst>
          </p:nvPr>
        </p:nvSpPr>
        <p:spPr>
          <a:xfrm>
            <a:off x="8152437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4" name="椭圆 22"/>
          <p:cNvSpPr/>
          <p:nvPr>
            <p:custDataLst>
              <p:tags r:id="rId24"/>
            </p:custDataLst>
          </p:nvPr>
        </p:nvSpPr>
        <p:spPr>
          <a:xfrm>
            <a:off x="10272315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6" name="椭圆 18"/>
          <p:cNvSpPr/>
          <p:nvPr>
            <p:custDataLst>
              <p:tags r:id="rId25"/>
            </p:custDataLst>
          </p:nvPr>
        </p:nvSpPr>
        <p:spPr>
          <a:xfrm>
            <a:off x="2852742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8" name="椭圆 15"/>
          <p:cNvSpPr/>
          <p:nvPr>
            <p:custDataLst>
              <p:tags r:id="rId26"/>
            </p:custDataLst>
          </p:nvPr>
        </p:nvSpPr>
        <p:spPr>
          <a:xfrm>
            <a:off x="4972620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83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460380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0" name="椭圆 13"/>
          <p:cNvSpPr/>
          <p:nvPr>
            <p:custDataLst>
              <p:tags r:id="rId28"/>
            </p:custDataLst>
          </p:nvPr>
        </p:nvSpPr>
        <p:spPr>
          <a:xfrm>
            <a:off x="7092498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22" name="椭圆 20"/>
          <p:cNvSpPr/>
          <p:nvPr>
            <p:custDataLst>
              <p:tags r:id="rId29"/>
            </p:custDataLst>
          </p:nvPr>
        </p:nvSpPr>
        <p:spPr>
          <a:xfrm>
            <a:off x="9212376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GEA离心机的日常维护</a:t>
            </a:r>
            <a:endParaRPr lang="zh-CN" altLang="en-US"/>
          </a:p>
        </p:txBody>
      </p:sp>
      <p:sp>
        <p:nvSpPr>
          <p:cNvPr id="104915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定期检查离心机各部件是否完好无损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定期更换离心机润滑油和过滤器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定期清洗离心机内部和外部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定期检查离心机振动和噪音是否正常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定期检查离心机温度和压力是否正常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定期检查离心机安全装置是否正常工作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https://d.book118.com/397033034200006042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GEA离心机培训</vt:lpstr>
      <vt:lpstr>目录</vt:lpstr>
      <vt:lpstr>添加章节标题</vt:lpstr>
      <vt:lpstr>GEA离心机简介</vt:lpstr>
      <vt:lpstr>GEA离心机的发展历程</vt:lpstr>
      <vt:lpstr>GEA离心机的种类和用途</vt:lpstr>
      <vt:lpstr>GEA离心机的工作原理</vt:lpstr>
      <vt:lpstr>GEA离心机的操作和维护</vt:lpstr>
      <vt:lpstr>GEA离心机的操作流程</vt:lpstr>
      <vt:lpstr>GEA离心机的日常维护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2024-09-16T12:45:06.455</cp:lastPrinted>
  <dcterms:created xsi:type="dcterms:W3CDTF">2024-09-16T04:45:06Z</dcterms:created>
  <dcterms:modified xsi:type="dcterms:W3CDTF">2024-09-16T04:45:08Z</dcterms:modified>
</cp:coreProperties>
</file>