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C34CF-B041-44E7-8AE2-B4FC03379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A8A5B-B969-412A-BEB7-9B06B95C3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EA63A-6361-4914-BFD8-48BDAF30C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481F7-9129-4437-A3C6-67862A629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08FCDE-CBE7-41AE-9DE9-E61C6FC03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C18324-A31F-4B75-BF35-B9B4A9551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FDCDFC-A2C2-4092-9367-E0C62FCD0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35EE3-A054-4E5A-A368-2E097A8C5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5185C-BE04-46D1-962E-348F65327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DA609-6F89-4922-AC10-1944E14DF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5EFB1-A879-4C34-8CAB-F36D00398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33042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物联网在能源枢纽中的应用与整合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物联网与能源枢纽概述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物联网技术在能源枢纽中应用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物联网在能源枢纽中整合方案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物联网在能源枢纽中应用场景分析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物联网在能源枢纽中挑战与机遇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物联网与能源枢纽概述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物联网是指通过信息传感设备，按约定的协议，对任何物体进行信息交换和通信，以实现智能化识别、定位、跟踪、监控和管理的一种网络。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随着5G、云计算、大数据等技术的不断发展，物联网正在向更广泛的应用领域拓展，包括工业、农业、交通、医疗等。同时，物联网技术也在不断演进，包括传感器技术、通信技术、数据处理技术等。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能源枢纽定义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能源枢纽是指连接不同能源系统、实现能源转换和分配的关键节点，是能源互联网的重要组成部分。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能源枢纽在能源系统中发挥着至关重要的作用。它能够实现不同能源系统之间的互联互通，提高能源利用效率，促进可再生能源的消纳，推动能源转型和绿色发展。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能源枢纽概念及作用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985" r="2298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通过物联网技术，可以对能源枢纽中的各种设备进行远程监控和管理，实现设备的自动化、智能化运行。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实现智能化管理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物联网技术可以实时监测能源枢纽的运行状态，及时发现并处理故障，提高能源枢纽的运行效率。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提高运行效率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通过物联网技术，可以实现对能源枢纽中各种能源的实时监测和调度，优化能源配置，提高能源利用效率。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促进能源优化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物联网技术可以促进可再生能源的消纳和利用，减少化石能源的消耗，推动能源转型和绿色发展。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推动绿色发展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物联网在能源枢纽中应用意义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物联网技术在能源枢纽中应用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传感器网络构建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在能源枢纽中部署各类传感器，实时监测能源流动、设备状态及环境参数。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数据采集与传输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传感器网络将采集到的数据实时传输至数据中心，为能源调度提供决策依据。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传感器网络优化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通过算法优化和网络拓扑设计，提高传感器网络的稳定性、可靠性和数据传输效率。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传感器网络技术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对采集到的原始数据进行清洗、去噪和标注等预处理操作，提高数据质量。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特征提取与模型训练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利用机器学习、深度学习等技术提取数据特征，并训练模型以实现对能源枢纽的精准预测和优化调度。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多目标优化调度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综合考虑经济性、环保性、安全性等多目标因素，实现能源枢纽的优化调度。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大数据分析与优化调度技术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将能源枢纽的数据处理和计算任务迁移至云端，利用云计算的强大计算能力进行高效处理。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在能源枢纽现场部署边缘计算节点，实现数据的就近处理和分析，降低数据传输延迟和成本。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边缘计算应用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通过云计算和边缘计算的协同工作，实现能源枢纽数据的实时处理、分析和优化调度。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云边协同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云计算与边缘计算技术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物联网在能源枢纽中整合方案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926" r="269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制定统一的设备接入规范，包括设备接口、通信协议和数据格式等，确保不同厂商和类型的设备能够顺利接入能源枢纽系统。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设备接入标准化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采用国际通用的通信协议，如MQTT、CoAP等，确保设备与系统之间的高效、稳定通信，降低通信故障率。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通信协议标准化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设备接入与通信协议标准化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数据采集、传输和处理流程设计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运用大数据分析和人工智能技术，对采集的数据进行清洗、整合和分析，提取有价值的信息，为能源枢纽的优化运行和决策提供数据支持。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通过物联网传感器和智能设备实时采集能源设备的运行数据、环境参数等，确保数据的准确性和完整性。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采用高效的数据传输技术，如数据压缩、加密传输等，确保数据在传输过程中的安全性、稳定性和实时性。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https://d.book118.com/397033042053006035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2024-09-09T18:30:14.069</cp:lastPrinted>
  <dcterms:created xsi:type="dcterms:W3CDTF">2024-09-09T10:30:14Z</dcterms:created>
  <dcterms:modified xsi:type="dcterms:W3CDTF">2024-09-09T10:30:16Z</dcterms:modified>
</cp:coreProperties>
</file>