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D0FDC-CDB1-459A-97FC-38A654D21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51DCA-C30E-4E8E-8B27-6FA5730A7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1D4F4-17BA-4663-9E01-8E7B026AC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28121-F9A1-4FD2-AC55-101EBCAB3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247D2-8B6B-4BEB-9D0F-6EC97060D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CD44D-6565-4F2D-B500-08346C769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DF4F63-6EDA-4061-A47B-66F46AD2F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4A930-5B36-46FB-94AD-9AE2C230B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C3038-E1EE-4ADC-9CA9-70A999062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D9277-3205-456E-96EB-79FBDE76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3DAFC-1549-45BE-A7D0-1E49BC68C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3310602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停车信息服务app项目规划设计方案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技术架构与选型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运营策略与推广方案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项目进度计划与里程碑设置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预算与投资回报分析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政府对停车行业给予高度关注，出台一系列政策措施，推动停车行业健康有序发展。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停车资源紧张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随着汽车保有量不断增长，城市停车资源日益紧张，停车难、停车贵问题突出。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停车行业正逐步向智能化、信息化方向发展，智慧停车系统、无人值守停车场等新模式不断涌现。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实时查询空余车位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用户希望能够通过app实时查询周边停车场的空余车位情况，以便快速预订。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预约预订功能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用户希望能够提前预约预订停车位，确保出行顺利。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多样化支付方式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用户希望能够使用多种支付方式支付停车费用，提高支付便捷性。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停车费用透明化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用户希望能够清晰了解停车费用明细，避免出现乱收费现象。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停车信息服务app市场需求分析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打造一款便捷、智能的停车信息服务app，为用户提供实时、准确的停车信息服务，解决城市停车难问题。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专注于为城市车主提供全面、优质的停车信息服务，致力于成为用户首选的停车神器。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功能模块设计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停车位查询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用户可以通过app查询周边停车场的空余车位信息，包括位置、价格、设施等。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用户可以直接在app上预订停车位，选择预订时间和支付方式，确保顺利停车。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预订管理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用户可以管理自己的预订记录，包括查看、修改和取消预订等。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停车位查询与预订功能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用户可以通过app支付停车费用，支持多种支付方式，如支付宝、微信支付等。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在线支付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用户可以查询自己的停车费用账单，包括历史记录和明细详情。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账单查询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用户可以在app上申请停车费用的电子发票，方便报销和记录。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发票申请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停车费用支付功能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app可以提供用户当前位置的地图定位功能，方便用户查找周边停车场。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344" r="234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地图定位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用户可以输入目的地，app将规划出从当前位置到目的地的最佳路线，包括预计行驶时间和路况信息。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750" r="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app可以提供语音导航功能，指导用户按照规划路线前往停车场，提高驾驶安全性。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语音导航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停车场导航功能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停车场评价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用户可以对使用过的停车场进行评价，包括环境、服务、设施等方面，为其他用户提供参考。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用户可以将使用过程中遇到的问题或建议反馈给app，帮助开发者不断优化用户体验。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社区交流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app可以建立用户社区，方便用户之间交流停车经验和技巧，提高用户黏性。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用户评价与反馈功能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技术架构与选型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采用React Native进行跨平台开发，可同时支持iOS和Android系统，提高开发效率。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React Native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使用Redux进行状态管理，实现组件间数据共享和通信。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Redux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用于发送HTTP请求，与后端服务进行交互。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Axios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前端技术选型及框架搭建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Node.js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采用Node.js作为后端开发语言，利用其异步非阻塞特性提高系统性能。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Socket.IO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实现实时通信功能，支持在线预约、消息推送等功能。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Express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使用Express框架构建Web服务器，提供RESTful API接口。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后端技术选型及框架搭建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MongoDB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使用MongoDB存储非结构化数据，如用户上传的图片、视频等。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Redis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引入Redis作为缓存数据库，减轻MySQL负载压力，提高系统响应速度。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MySQL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选用MySQL作为主数据库，存储用户信息、订单数据等结构化数据。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数据库设计及优化方案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采用HTTPS协议进行数据传输，确保用户数据的安全性。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JWT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使用JSON Web Token进行身份验证和授权，保证用户身份的安全性。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XSS/CSRF防护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对前端页面进行XSS和CSRF攻击防护，确保用户数据不被恶意篡改或窃取。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定期对数据库进行备份，确保在意外情况下能够快速恢复数据。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系统安全性保障措施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https://d.book118.com/397033106025006041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2024-09-13T20:08:00.348</cp:lastPrinted>
  <dcterms:created xsi:type="dcterms:W3CDTF">2024-09-13T12:08:00Z</dcterms:created>
  <dcterms:modified xsi:type="dcterms:W3CDTF">2024-09-13T12:08:02Z</dcterms:modified>
</cp:coreProperties>
</file>