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5467E-65CA-40AF-BFE7-D27F82D5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E09A5-CF43-49BA-BDCF-68920F3A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EC392-E5B6-4A23-9142-EDB247E4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DD5BC-8749-4A3D-B3CC-0BEE90DC6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3C863-318B-4AA9-93F2-E4B8269F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C4BDB-0B03-40C9-B684-FDDD4401B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B389D-61BA-48C9-BDC0-372B9B837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CFFC9-CBCC-4A48-A000-77090588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D560C-820D-4F31-A981-6D202BC1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5FE1E-3A62-4298-9A1B-8195BCAE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526A5-40EA-4BEA-B4EA-F039D9A5D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4030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 title=""/>
          <p:cNvSpPr txBox="1"/>
          <p:nvPr/>
        </p:nvSpPr>
        <p:spPr>
          <a:xfrm>
            <a:off x="533400" y="2514600"/>
            <a:ext cx="6982460" cy="114871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第14课 青少年心理健康研究</a:t>
            </a:r>
            <a:endParaRPr lang="en-US" sz="39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 title="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青少年心理健康概述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青少年常见心理问题及表现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影响青少年心理健康因素分析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青少年心理健康干预策略与方法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实践活动设计与实施方案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课程总结与展望未来发展趋势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青少年心理健康概述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560300" y="10769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 title=""/>
          <p:cNvPicPr>
            <a:picLocks noChangeAspect="1"/>
          </p:cNvPicPr>
          <p:nvPr/>
        </p:nvPicPr>
        <p:blipFill>
          <a:blip r:embed="rId4"/>
          <a:srcRect l="7700" r="77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 title="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 title="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 title="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青少年心理发展阶段特点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 title="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青少年阶段生理发育迅速，身体发生明显变化，对心理产生影响。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青少年思维逐渐成熟，逻辑思维能力增强，开始形成自己的价值观和世界观。</a:t>
            </a:r>
            <a:endParaRPr lang="en-US" sz="127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青少年情感丰富且不稳定，容易出现情绪波动和冲突。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 title="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青少年逐渐关注自我形象和自我价值，追求独立和自主。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生理变化显著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认知能力提高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情感波动较大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自我意识增强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 title="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心理健康有助于青少年形成健全的人格，具备良好的道德品质和行为习惯。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促进人格健全发展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 title="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心理健康的青少年注意力集中、记忆力强，学习效率更高。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提高学习效率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心理健康的青少年更容易适应社会，与他人建立良好的关系。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增强社会适应能力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 title="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保持心理健康可以预防青少年出现心理问题或心理疾病。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预防心理疾病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心理健康对青少年成长重要性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 title="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 title="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 title="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 title="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学习压力</a:t>
            </a:r>
            <a:endParaRPr lang="en-US" sz="1100"/>
          </a:p>
        </p:txBody>
      </p:sp>
      <p:sp>
        <p:nvSpPr>
          <p:cNvPr id="17" name="AutoShape 17" title="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人际关系紧张</a:t>
            </a:r>
            <a:endParaRPr lang="en-US" sz="1100"/>
          </a:p>
        </p:txBody>
      </p:sp>
      <p:sp>
        <p:nvSpPr>
          <p:cNvPr id="18" name="AutoShape 18" title="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网络成瘾</a:t>
            </a:r>
            <a:endParaRPr lang="en-US" sz="1100"/>
          </a:p>
        </p:txBody>
      </p:sp>
      <p:sp>
        <p:nvSpPr>
          <p:cNvPr id="19" name="AutoShape 19" title="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情感困扰</a:t>
            </a:r>
            <a:endParaRPr lang="en-US" sz="1100"/>
          </a:p>
        </p:txBody>
      </p:sp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当前青少年心理健康问题及原因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 title="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学业负担过重、考试焦虑等导致青少年心理压力过大。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过度沉迷于网络游戏、社交媒体等虚拟世界，影响青少年现实生活和心理健康。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与父母、老师、同学等关系不和谐，缺乏沟通技巧导致青少年心理问题。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青少年在情感方面容易受到挫折和困扰，如早恋、失恋等问题。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青少年常见心理问题及表现</a:t>
            </a:r>
            <a:endParaRPr lang="en-US" sz="42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 title="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学习任务繁重，考试压力巨大，导致青少年长期处于紧张状态。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4"/>
          <a:srcRect t="1208" b="1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 title="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对学习成绩过分关注，产生强烈的焦虑情绪，影响正常学习和生活。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害怕失败，对未知事物感到恐惧，缺乏自信心和勇气。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学习压力与焦虑情绪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社交技能不足，难以与他人建立良好的关系，导致孤独感加剧。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 title="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自我意识过强，过于在意他人评价，影响正常社交活动。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0" name="Group 10" title="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缺乏同理心和合作精神，难以融入集体和社会。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14" name="Picture 1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人际交往障碍与孤独感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过于关注自身缺点和不足，忽视优点和长处，形成消极自我评价。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遭遇挫折和失败时容易一蹶不振，产生自卑心理。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 title=""/>
          <p:cNvPicPr>
            <a:picLocks noChangeAspect="1"/>
          </p:cNvPicPr>
          <p:nvPr/>
        </p:nvPicPr>
        <p:blipFill>
          <a:blip r:embed="rId2"/>
          <a:srcRect t="15642" b="1564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 title="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 title="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 title="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对自身能力和价值产生怀疑，缺乏自信心和自尊心。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自我评价低下与自卑心理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网络成瘾及虚拟世界依赖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沉迷于网络游戏、社交媒体等虚拟世界，无法自拔。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忽视现实生活中的责任和义务，影响学业和人际关系。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产生幻觉、妄想等症状，严重时可能导致精神障碍。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影响青少年心理健康因素分析</a:t>
            </a:r>
            <a:endParaRPr lang="en-US" sz="42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和谐、支持性的家庭氛围有助于青少年形成积极、健康的心理状态；相反，冷漠、冲突的家庭环境可能导致青少年心理问题。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家庭氛围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父母的教育方式、对子女的期望以及与子女的沟通方式等，都会对青少年的心理健康产生深远影响。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父母教育方式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家庭经济状况的好坏也会对青少年的心理健康产生影响，如经济压力可能导致青少年产生焦虑、抑郁等情绪问题。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家庭经济状况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 title="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 title="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 title="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 title="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家庭环境对青少年心理发展影响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 title="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 title="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心理辅导与咨询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学校提供的心理辅导与咨询服务，可以为有心理问题的青少年提供及时、专业的帮助。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学校教育环境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学校的校园文化、师生关系、同学关系等都会对青少年的心理健康产生影响。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 title="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 title="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心理健康教育课程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学校开设的心理健康教育课程，有助于青少年了解心理健康知识，提高自我认知和自我调节能力。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学校教育在促进青少年心理健康中作用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 title="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05" r="1100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 title="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社会变革与价值观多元化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 title="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 title="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 title="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社会变革导致价值观多元化，青少年在面临多种价值观选择时可能产生困惑和冲突。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传统文化与现代文化冲突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 title="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传统文化与现代文化的冲突也可能对青少年的心理健康产生影响，如传统观念对青少年的束缚与现代文化对青少年的冲击等。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社交媒体与网络文化影响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 title="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 title="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社交媒体与网络文化的普及对青少年的心理健康产生了双刃剑效应，一方面提供了便捷的社交和信息获取渠道，另一方面也可能导致网络成瘾、虚拟社交等问题。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社会文化背景下青少年价值观冲突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 title="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 title="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 title="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 title="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个人素质与自我调节能力差异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AutoShape 37" title="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 title="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 title="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个人认知风格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 title="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不同的个人认知风格会影响青少年对问题的看法和处理方式，从而影响其心理健康状况。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AutoShape 41" title="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 title="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 title="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情绪调节能力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情绪调节能力强的青少年能够更好地应对挫折和压力，保持积极的心态；而情绪调节能力弱的青少年则可能更容易产生心理问题。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AutoShape 45" title="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 title="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 title="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人格特质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 title="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不同的人格特质也会对青少年的心理健康产生影响，如内向、外向、神经质等人格特质与不同的心理问题存在关联。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AutoShape 49" title="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 title="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 title="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应对方式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TextBox 52" title="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青少年在面对困难和挑战时所采用的应对方式，如积极应对或消极逃避，都会对其心理健康产生影响。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https://d.book118.com/397034030033006054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2024-09-28T09:46:56.894</cp:lastPrinted>
  <dcterms:created xsi:type="dcterms:W3CDTF">2024-09-28T01:46:56Z</dcterms:created>
  <dcterms:modified xsi:type="dcterms:W3CDTF">2024-09-28T01:46:58Z</dcterms:modified>
</cp:coreProperties>
</file>