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7E1744-A0EB-4A31-A341-6703CA863C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969B6-F475-4D8E-BAB3-5CCBD4718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7E2D76-3E6E-4D78-B96C-BFC7C9036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BA06DC-AC7F-4F2B-A743-7DF0339F1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ED0FF1-4487-4E87-B094-A823B4C1CD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84DF56-A50E-4392-A67D-A123EB0AE0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B10DB3-2024-4975-B76A-65BD4F6B3F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446D5-6934-4F88-9185-3EB9E0F57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19984F-A5F2-4352-B76B-41E7FA7BB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7D389-0B63-4C6A-92D2-38EC586E4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3060FE-2253-45A3-9118-0AAA20507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351012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《建筑立面图剖面》ppt课件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建筑立面图剖面概述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建筑立面图剖面的绘制步骤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建筑立面图剖面的解读方法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建筑立面图剖面的实际应用案例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建筑立面图剖面概述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75" r="3217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建筑立面图剖面是将建筑物的某一立面与内部结构相结合，通过剖切的方式展示建筑内部结构和外部形态的图示。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帮助理解建筑物的空间构成、结构特点和设计意图，为建筑设计、施工和后期维护提供重要参考。</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确定剖切位置</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绘制立面图</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添加内部结构</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标注和说明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建筑立面图剖面的绘制方法</a:t>
              </a:r>
            </a:p>
          </p:txBody>
        </p:sp>
      </p:grpSp>
      <p:pic>
        <p:nvPicPr>
          <p:cNvPr id="28" name="Picture 28"/>
          <p:cNvPicPr>
            <a:picLocks noChangeAspect="1"/>
          </p:cNvPicPr>
          <p:nvPr/>
        </p:nvPicPr>
        <p:blipFill>
          <a:blip r:embed="rId2"/>
          <a:srcRect l="30538" r="3053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根据设计需要选择合适的剖切位置，以展示建筑物的关键结构和空间关系。</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使用CAD等绘图软件，按照建筑物的实际尺寸和比例绘制立面图。</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在立面图中加入剖切线，并根据建筑物的内部结构绘制相应的剖面图。</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对剖面图进行必要的标注和说明，包括材料、尺寸、高度等信息，以清晰表达设计意图。</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建筑师和设计师在方案设计和深化阶段使用剖面图来推敲和表达设计。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建筑设计阶段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8167" r="28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展示与交流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417" r="21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施工单位根据剖面图进行施工放样、施工组织和质量控制。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剖面图用于向客户、政府机构和其他利益相关方展示建筑物的设计特点和空间效果。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建筑立面图剖面的应用场景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建筑立面图剖面的绘制步骤</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选择一个能反映建筑特点的剖切位置，以便更好地展示建筑立面和内部结构。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选择一个合适的剖切方向，以便更好地展示建筑立面的内部结构和空间关系。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确定剖切位置</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确定剖切方向</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确定剖切面的位置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633" r="3863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131" r="15131"/>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056" r="3505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绘制剖面线</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注意剖面线的深度和宽度，要与建筑立面的实际尺寸相符合。</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根据剖切位置和方向，绘制剖面线，将建筑立面分为内部和外部两部分。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标注尺寸和标高</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在剖面图中标注尺寸，以便更好地了解建筑立面的实际尺寸和比例。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标注标高，以便了解建筑立面的高度和深度。</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在剖面图中添加文字说明，解释各个部分的功能和作用。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文字说明应该简洁明了，易于理解。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添加文字说明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https://d.book118.com/397035101200006030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2024-09-02T20:39:59.703</cp:lastPrinted>
  <dcterms:created xsi:type="dcterms:W3CDTF">2024-09-02T12:39:59Z</dcterms:created>
  <dcterms:modified xsi:type="dcterms:W3CDTF">2024-09-02T12:40:01Z</dcterms:modified>
</cp:coreProperties>
</file>