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8827C-305B-43B8-AADE-C459D86DC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AB00E-CB13-4FE6-B239-7A22DBC4E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DEF1F-68E1-4E19-B4E1-DAE7A6976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D7C69-4563-4732-A67A-C2A75553F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E26C5-D013-4C49-A0CB-2E3D8C85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CD347-DE25-43C7-A9CF-868EE18D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157D72-8173-49CB-924D-A04AF9A13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81767-41D8-419D-8683-E36811AF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0FD91-C412-4383-ACEE-F68E3E536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97B8F-DB16-4E40-9CAB-EFB0BF42E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7077C-4ED3-4667-80A0-DE94DF564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41061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妇科子宫脱垂教学查房PPT课件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子宫脱垂病例分享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子宫脱垂概述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9" r="189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子宫脱垂是指子宫从正常位置沿阴道下降，宫颈外口达坐骨棘水平以下，甚至子宫全部脱出于阴道口以外，常合并有阴道前壁和（或）后壁膨出。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根据脱垂的程度，子宫脱垂可分为三度，分别为Ⅰ度、Ⅱ度和Ⅲ度。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21" r="234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子宫脱垂的病因包括产伤、腹压增加、盆底组织发育不良或退行性变、营养不良等。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子宫脱垂的发生与盆底支持组织的损伤和薄弱有关，导致子宫无法维持在正常位置，发生移位。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子宫脱垂的临床表现包括下腹坠胀、腰酸背痛、阴道有块状物脱出、压力性尿失禁等症状。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根据患者症状、体格检查和辅助检查结果，如超声检查、盆腔检查等，可对子宫脱垂进行诊断。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25" r="3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子宫脱垂的治疗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通过特定的盆底肌肉锻炼，增强盆底肌肉的张力，从而改善子宫脱垂的症状。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盆底肌肉锻炼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0" r="166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使用子宫托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34" r="1003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928" r="259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子宫托是一种用于支撑子宫的器具，可以帮助减轻子宫脱垂的症状。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对于轻度子宫脱垂的患者，医生可能会开具药物治疗，如激素类药物，以缓解症状。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034" b="100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曼氏手术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通过缩短宫颈和阴道，提高子宫的位置，从而改善子宫脱垂的症状。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骶棘韧带固定术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将骶棘韧带固定在子宫颈上，使子宫保持在正常位置。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腹腔镜下盆底重建术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通过腹腔镜技术，对盆底进行修复和重建，改善子宫脱垂的症状。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术后定期进行复查，以确保治疗效果和及时发现并处理任何可能出现的问题。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术后继续进行盆底肌肉锻炼，以促进康复和预防复发。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盆底肌肉锻炼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术后注意调整生活方式，如避免长时间站立或重体力劳动等，以降低复发的风险。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子宫脱垂预防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https://d.book118.com/397041061023006026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2024-08-31T01:25:51.552</cp:lastPrinted>
  <dcterms:created xsi:type="dcterms:W3CDTF">2024-08-30T17:25:51Z</dcterms:created>
  <dcterms:modified xsi:type="dcterms:W3CDTF">2024-08-30T17:25:53Z</dcterms:modified>
</cp:coreProperties>
</file>