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61" r:id="rId2"/>
    <p:sldMasterId id="2147483666" r:id="rId3"/>
  </p:sldMasterIdLst>
  <p:notesMasterIdLst>
    <p:notesMasterId r:id="rId4"/>
  </p:notesMasterIdLst>
  <p:sldIdLst>
    <p:sldId id="259" r:id="rId5"/>
    <p:sldId id="262" r:id="rId6"/>
    <p:sldId id="265" r:id="rId7"/>
    <p:sldId id="268" r:id="rId8"/>
    <p:sldId id="271" r:id="rId9"/>
    <p:sldId id="274" r:id="rId10"/>
    <p:sldId id="277" r:id="rId11"/>
    <p:sldId id="280" r:id="rId12"/>
    <p:sldId id="283" r:id="rId13"/>
    <p:sldId id="286" r:id="rId14"/>
    <p:sldId id="289" r:id="rId15"/>
    <p:sldId id="292" r:id="rId16"/>
    <p:sldId id="294" r:id="rId17"/>
  </p:sldIdLst>
  <p:sldSz cx="12192000" cy="6858000"/>
  <p:notesSz cx="6858000" cy="9144000"/>
  <p:custDataLst>
    <p:tags r:id="rId1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6.xml" /><Relationship Id="rId11" Type="http://schemas.openxmlformats.org/officeDocument/2006/relationships/slide" Target="slides/slide7.xml" /><Relationship Id="rId12" Type="http://schemas.openxmlformats.org/officeDocument/2006/relationships/slide" Target="slides/slide8.xml" /><Relationship Id="rId13" Type="http://schemas.openxmlformats.org/officeDocument/2006/relationships/slide" Target="slides/slide9.xml" /><Relationship Id="rId14" Type="http://schemas.openxmlformats.org/officeDocument/2006/relationships/slide" Target="slides/slide10.xml" /><Relationship Id="rId15" Type="http://schemas.openxmlformats.org/officeDocument/2006/relationships/slide" Target="slides/slide11.xml" /><Relationship Id="rId16" Type="http://schemas.openxmlformats.org/officeDocument/2006/relationships/slide" Target="slides/slide12.xml" /><Relationship Id="rId17" Type="http://schemas.openxmlformats.org/officeDocument/2006/relationships/slide" Target="slides/slide13.xml" /><Relationship Id="rId18" Type="http://schemas.openxmlformats.org/officeDocument/2006/relationships/tags" Target="tags/tag1.xml" /><Relationship Id="rId19" Type="http://schemas.openxmlformats.org/officeDocument/2006/relationships/presProps" Target="presProps.xml" /><Relationship Id="rId2" Type="http://schemas.openxmlformats.org/officeDocument/2006/relationships/slideMaster" Target="slideMasters/slideMaster2.xml" /><Relationship Id="rId20" Type="http://schemas.openxmlformats.org/officeDocument/2006/relationships/viewProps" Target="viewProps.xml" /><Relationship Id="rId21" Type="http://schemas.openxmlformats.org/officeDocument/2006/relationships/theme" Target="theme/theme1.xml" /><Relationship Id="rId22" Type="http://schemas.openxmlformats.org/officeDocument/2006/relationships/tableStyles" Target="tableStyles.xml" /><Relationship Id="rId3" Type="http://schemas.openxmlformats.org/officeDocument/2006/relationships/slideMaster" Target="slideMasters/slideMaster3.xml" /><Relationship Id="rId4" Type="http://schemas.openxmlformats.org/officeDocument/2006/relationships/notesMaster" Target="notesMasters/notesMaster1.xml" /><Relationship Id="rId5" Type="http://schemas.openxmlformats.org/officeDocument/2006/relationships/slide" Target="slides/slide1.xml" /><Relationship Id="rId6" Type="http://schemas.openxmlformats.org/officeDocument/2006/relationships/slide" Target="slides/slide2.xml" /><Relationship Id="rId7" Type="http://schemas.openxmlformats.org/officeDocument/2006/relationships/slide" Target="slides/slide3.xml" /><Relationship Id="rId8" Type="http://schemas.openxmlformats.org/officeDocument/2006/relationships/slide" Target="slides/slide4.xml" /><Relationship Id="rId9" Type="http://schemas.openxmlformats.org/officeDocument/2006/relationships/slide" Target="slides/slide5.xml" /></Relationships>
</file>

<file path=ppt/notesMasters/_rels/notesMaster1.xml.rels>&#65279;<?xml version="1.0" encoding="utf-8" standalone="yes"?><Relationships xmlns="http://schemas.openxmlformats.org/package/2006/relationships"><Relationship Id="rId1" Type="http://schemas.openxmlformats.org/officeDocument/2006/relationships/theme" Target="../theme/theme4.xml" /></Relationships>
</file>

<file path=ppt/notesMasters/notesMaster1.xml><?xml version="1.0" encoding="utf-8"?>
<p:notes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66" name="PlaceHolder 1"/>
          <p:cNvSpPr>
            <a:spLocks noGrp="1"/>
          </p:cNvSpPr>
          <p:nvPr>
            <p:ph type="sldImg"/>
          </p:nvPr>
        </p:nvSpPr>
        <p:spPr>
          <a:xfrm>
            <a:off x="216000" y="812520"/>
            <a:ext cx="7127280" cy="4008960"/>
          </a:xfrm>
          <a:prstGeom prst="rect">
            <a:avLst/>
          </a:prstGeom>
          <a:noFill/>
          <a:ln w="0">
            <a:noFill/>
          </a:ln>
        </p:spPr>
      </p:sp>
      <p:sp>
        <p:nvSpPr>
          <p:cNvPr id="67" name="PlaceHolder 2"/>
          <p:cNvSpPr>
            <a:spLocks noGrp="1"/>
          </p:cNvSpPr>
          <p:nvPr>
            <p:ph type="body" idx="37"/>
          </p:nvPr>
        </p:nvSpPr>
        <p:spPr>
          <a:xfrm>
            <a:off x="756000" y="5078520"/>
            <a:ext cx="6047640" cy="4811040"/>
          </a:xfrm>
          <a:prstGeom prst="rect">
            <a:avLst/>
          </a:prstGeom>
          <a:noFill/>
          <a:ln w="0">
            <a:noFill/>
          </a:ln>
        </p:spPr>
        <p:txBody>
          <a:bodyPr lIns="0" tIns="0" rIns="0" bIns="0" anchor="t">
            <a:noAutofit/>
          </a:bodyPr>
          <a:lstStyle/>
          <a:p>
            <a:pPr marL="216000" indent="-216000">
              <a:buNone/>
            </a:pPr>
            <a:r>
              <a:rPr lang="zh-CN" sz="2000" b="0" strike="noStrike" spc="-1">
                <a:solidFill>
                  <a:srgbClr val="000000"/>
                </a:solidFill>
                <a:latin typeface="Arial"/>
              </a:rPr>
              <a:t>点击编辑备注格式</a:t>
            </a:r>
            <a:endParaRPr lang="en-US" sz="2000" b="0" strike="noStrike" spc="-1">
              <a:solidFill>
                <a:srgbClr val="000000"/>
              </a:solidFill>
              <a:latin typeface="Arial"/>
            </a:endParaRPr>
          </a:p>
        </p:txBody>
      </p:sp>
      <p:sp>
        <p:nvSpPr>
          <p:cNvPr id="68" name="PlaceHolder 3"/>
          <p:cNvSpPr>
            <a:spLocks noGrp="1"/>
          </p:cNvSpPr>
          <p:nvPr>
            <p:ph type="hdr" idx="38"/>
          </p:nvPr>
        </p:nvSpPr>
        <p:spPr>
          <a:xfrm>
            <a:off x="0" y="0"/>
            <a:ext cx="3280680" cy="534240"/>
          </a:xfrm>
          <a:prstGeom prst="rect">
            <a:avLst/>
          </a:prstGeom>
          <a:noFill/>
          <a:ln w="0">
            <a:noFill/>
          </a:ln>
        </p:spPr>
        <p:txBody>
          <a:bodyPr lIns="0" tIns="0" rIns="0" bIns="0" anchor="t">
            <a:noAutofit/>
          </a:bodyPr>
          <a:lstStyle/>
          <a:p>
            <a:pPr indent="0">
              <a:buNone/>
            </a:pPr>
            <a:r>
              <a:rPr lang="en-US" sz="1400" b="0" strike="noStrike" spc="-1">
                <a:solidFill>
                  <a:srgbClr val="000000"/>
                </a:solidFill>
                <a:latin typeface="Times New Roman"/>
              </a:rPr>
              <a:t>&lt;页眉&gt;</a:t>
            </a:r>
            <a:endParaRPr lang="en-US" sz="1400" b="0" strike="noStrike" spc="-1">
              <a:solidFill>
                <a:srgbClr val="000000"/>
              </a:solidFill>
              <a:latin typeface="Times New Roman"/>
            </a:endParaRPr>
          </a:p>
        </p:txBody>
      </p:sp>
      <p:sp>
        <p:nvSpPr>
          <p:cNvPr id="69" name="PlaceHolder 4"/>
          <p:cNvSpPr>
            <a:spLocks noGrp="1"/>
          </p:cNvSpPr>
          <p:nvPr>
            <p:ph type="dt" idx="34"/>
          </p:nvPr>
        </p:nvSpPr>
        <p:spPr>
          <a:xfrm>
            <a:off x="4278960" y="0"/>
            <a:ext cx="3280680" cy="534240"/>
          </a:xfrm>
          <a:prstGeom prst="rect">
            <a:avLst/>
          </a:prstGeom>
          <a:noFill/>
          <a:ln w="0">
            <a:noFill/>
          </a:ln>
        </p:spPr>
        <p:txBody>
          <a:bodyPr lIns="0" tIns="0" rIns="0" bIns="0" anchor="t">
            <a:noAutofit/>
          </a:bodyPr>
          <a:lstStyle>
            <a:lvl1pPr indent="0" algn="r">
              <a:buNone/>
              <a:defRPr lang="en-US" sz="1400" b="0" strike="noStrike" spc="-1">
                <a:solidFill>
                  <a:srgbClr val="000000"/>
                </a:solidFill>
                <a:latin typeface="Times New Roman"/>
              </a:defRPr>
            </a:lvl1pPr>
          </a:lstStyle>
          <a:p>
            <a:pPr indent="0" algn="r">
              <a:buNone/>
            </a:pPr>
            <a:r>
              <a:rPr lang="en-US" sz="1400" b="0" strike="noStrike" spc="-1">
                <a:solidFill>
                  <a:srgbClr val="000000"/>
                </a:solidFill>
                <a:latin typeface="Times New Roman"/>
              </a:rPr>
              <a:t>&lt;日期/时间&gt;</a:t>
            </a:r>
            <a:endParaRPr lang="en-US" sz="1400" b="0" strike="noStrike" spc="-1">
              <a:solidFill>
                <a:srgbClr val="000000"/>
              </a:solidFill>
              <a:latin typeface="Times New Roman"/>
            </a:endParaRPr>
          </a:p>
        </p:txBody>
      </p:sp>
      <p:sp>
        <p:nvSpPr>
          <p:cNvPr id="70" name="PlaceHolder 5"/>
          <p:cNvSpPr>
            <a:spLocks noGrp="1"/>
          </p:cNvSpPr>
          <p:nvPr>
            <p:ph type="ftr" idx="35"/>
          </p:nvPr>
        </p:nvSpPr>
        <p:spPr>
          <a:xfrm>
            <a:off x="0" y="10157400"/>
            <a:ext cx="3280680" cy="534240"/>
          </a:xfrm>
          <a:prstGeom prst="rect">
            <a:avLst/>
          </a:prstGeom>
          <a:noFill/>
          <a:ln w="0">
            <a:noFill/>
          </a:ln>
        </p:spPr>
        <p:txBody>
          <a:bodyPr lIns="0" tIns="0" rIns="0" bIns="0" anchor="b">
            <a:noAutofit/>
          </a:bodyPr>
          <a:lstStyle>
            <a:lvl1pPr indent="0">
              <a:buNone/>
              <a:defRPr lang="en-US" sz="1400" b="0" strike="noStrike" spc="-1">
                <a:solidFill>
                  <a:srgbClr val="000000"/>
                </a:solidFill>
                <a:latin typeface="Times New Roman"/>
              </a:defRPr>
            </a:lvl1pPr>
          </a:lstStyle>
          <a:p>
            <a:pPr indent="0">
              <a:buNone/>
            </a:pPr>
            <a:r>
              <a:rPr lang="en-US" sz="1400" b="0" strike="noStrike" spc="-1">
                <a:solidFill>
                  <a:srgbClr val="000000"/>
                </a:solidFill>
                <a:latin typeface="Times New Roman"/>
              </a:rPr>
              <a:t>&lt;页脚&gt;</a:t>
            </a:r>
            <a:endParaRPr lang="en-US" sz="1400" b="0" strike="noStrike" spc="-1">
              <a:solidFill>
                <a:srgbClr val="000000"/>
              </a:solidFill>
              <a:latin typeface="Times New Roman"/>
            </a:endParaRPr>
          </a:p>
        </p:txBody>
      </p:sp>
      <p:sp>
        <p:nvSpPr>
          <p:cNvPr id="71" name="PlaceHolder 6"/>
          <p:cNvSpPr>
            <a:spLocks noGrp="1"/>
          </p:cNvSpPr>
          <p:nvPr>
            <p:ph type="sldNum" idx="36"/>
          </p:nvPr>
        </p:nvSpPr>
        <p:spPr>
          <a:xfrm>
            <a:off x="4278960" y="10157400"/>
            <a:ext cx="3280680" cy="534240"/>
          </a:xfrm>
          <a:prstGeom prst="rect">
            <a:avLst/>
          </a:prstGeom>
          <a:noFill/>
          <a:ln w="0">
            <a:noFill/>
          </a:ln>
        </p:spPr>
        <p:txBody>
          <a:bodyPr lIns="0" tIns="0" rIns="0" bIns="0" anchor="b">
            <a:noAutofit/>
          </a:bodyPr>
          <a:lstStyle>
            <a:lvl1pPr indent="0" algn="r">
              <a:buNone/>
              <a:defRPr lang="en-US" sz="1400" b="0" strike="noStrike" spc="-1">
                <a:solidFill>
                  <a:srgbClr val="000000"/>
                </a:solidFill>
                <a:latin typeface="Times New Roman"/>
              </a:defRPr>
            </a:lvl1pPr>
          </a:lstStyle>
          <a:p>
            <a:pPr indent="0" algn="r">
              <a:buNone/>
            </a:pPr>
            <a:fld id="{ECB7B6DF-EC02-4D18-A51B-B1D89D7DFDC5}" type="slidenum">
              <a:rPr lang="en-US" sz="1400" b="0" strike="noStrike" spc="-1">
                <a:solidFill>
                  <a:srgbClr val="000000"/>
                </a:solidFill>
                <a:latin typeface="Times New Roman"/>
              </a:rPr>
              <a:t>&lt;编号&gt;</a:t>
            </a:fld>
            <a:endParaRPr lang="en-US" sz="1400" b="0" strike="noStrike" spc="-1">
              <a:solidFill>
                <a:srgbClr val="000000"/>
              </a:solidFill>
              <a:latin typeface="Times New Roman"/>
            </a:endParaRPr>
          </a:p>
        </p:txBody>
      </p:sp>
    </p:spTree>
  </p:cSld>
  <p:clrMap bg1="lt1" tx1="dk1" bg2="lt2" tx2="dk2" accent1="accent1" accent2="accent2" accent3="accent3" accent4="accent4" accent5="accent5" accent6="accent6" hlink="hlink" folHlink="folHlink"/>
  <p:notesStyle/>
</p:notesMaster>
</file>

<file path=ppt/notesSlides/_rels/notesSlide1.xml.rels>&#65279;<?xml version="1.0" encoding="utf-8" standalone="yes"?><Relationships xmlns="http://schemas.openxmlformats.org/package/2006/relationships"><Relationship Id="rId1" Type="http://schemas.openxmlformats.org/officeDocument/2006/relationships/slide" Target="../slides/slide2.xml" /><Relationship Id="rId2" Type="http://schemas.openxmlformats.org/officeDocument/2006/relationships/notesMaster" Target="../notesMasters/notesMaster1.xml" /></Relationships>
</file>

<file path=ppt/notesSlides/_rels/notesSlide2.xml.rels>&#65279;<?xml version="1.0" encoding="utf-8" standalone="yes"?><Relationships xmlns="http://schemas.openxmlformats.org/package/2006/relationships"><Relationship Id="rId1" Type="http://schemas.openxmlformats.org/officeDocument/2006/relationships/slide" Target="../slides/slide3.xml" /><Relationship Id="rId2" Type="http://schemas.openxmlformats.org/officeDocument/2006/relationships/notesMaster" Target="../notesMasters/notesMaster1.xml" /></Relationships>
</file>

<file path=ppt/notesSlides/_rels/notesSlide3.xml.rels>&#65279;<?xml version="1.0" encoding="utf-8" standalone="yes"?><Relationships xmlns="http://schemas.openxmlformats.org/package/2006/relationships"><Relationship Id="rId1" Type="http://schemas.openxmlformats.org/officeDocument/2006/relationships/slide" Target="../slides/slide6.xml" /><Relationship Id="rId2" Type="http://schemas.openxmlformats.org/officeDocument/2006/relationships/notesMaster" Target="../notesMasters/notesMaster1.xml" /></Relationships>
</file>

<file path=ppt/notesSlides/_rels/notesSlide4.xml.rels>&#65279;<?xml version="1.0" encoding="utf-8" standalone="yes"?><Relationships xmlns="http://schemas.openxmlformats.org/package/2006/relationships"><Relationship Id="rId1" Type="http://schemas.openxmlformats.org/officeDocument/2006/relationships/slide" Target="../slides/slide9.xml" /><Relationship Id="rId2" Type="http://schemas.openxmlformats.org/officeDocument/2006/relationships/notesMaster" Target="../notesMasters/notesMaster1.xml" /></Relationships>
</file>

<file path=ppt/notesSlides/_rels/notesSlide5.xml.rels>&#65279;<?xml version="1.0" encoding="utf-8" standalone="yes"?><Relationships xmlns="http://schemas.openxmlformats.org/package/2006/relationships"><Relationship Id="rId1" Type="http://schemas.openxmlformats.org/officeDocument/2006/relationships/slide" Target="../slides/slide10.xml" /><Relationship Id="rId2"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607" name="PlaceHolder 1"/>
          <p:cNvSpPr>
            <a:spLocks noGrp="1"/>
          </p:cNvSpPr>
          <p:nvPr>
            <p:ph type="sldImg"/>
          </p:nvPr>
        </p:nvSpPr>
        <p:spPr>
          <a:xfrm>
            <a:off x="685800" y="1143000"/>
            <a:ext cx="5486040" cy="3085920"/>
          </a:xfrm>
          <a:prstGeom prst="rect">
            <a:avLst/>
          </a:prstGeom>
          <a:ln w="0">
            <a:noFill/>
          </a:ln>
        </p:spPr>
      </p:sp>
      <p:sp>
        <p:nvSpPr>
          <p:cNvPr id="608" name="PlaceHolder 2"/>
          <p:cNvSpPr>
            <a:spLocks noGrp="1"/>
          </p:cNvSpPr>
          <p:nvPr>
            <p:ph type="body" idx="38"/>
          </p:nvPr>
        </p:nvSpPr>
        <p:spPr>
          <a:xfrm>
            <a:off x="685800" y="4400640"/>
            <a:ext cx="5486040" cy="360000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Arial"/>
            </a:endParaRPr>
          </a:p>
        </p:txBody>
      </p:sp>
      <p:sp>
        <p:nvSpPr>
          <p:cNvPr id="609" name="PlaceHolder 3"/>
          <p:cNvSpPr>
            <a:spLocks noGrp="1"/>
          </p:cNvSpPr>
          <p:nvPr>
            <p:ph type="sldNum" idx="37"/>
          </p:nvPr>
        </p:nvSpPr>
        <p:spPr>
          <a:xfrm>
            <a:off x="3884760" y="8685360"/>
            <a:ext cx="2971440" cy="458280"/>
          </a:xfrm>
          <a:prstGeom prst="rect">
            <a:avLst/>
          </a:prstGeom>
          <a:noFill/>
          <a:ln w="0">
            <a:noFill/>
          </a:ln>
        </p:spPr>
        <p:txBody>
          <a:bodyPr lIns="91440" tIns="45720" rIns="91440" bIns="45720" anchor="b">
            <a:noAutofit/>
          </a:bodyPr>
          <a:lstStyle/>
          <a:p>
            <a:pPr indent="0">
              <a:buNone/>
            </a:pPr>
            <a:endParaRPr lang="en-US" sz="1200" b="0" strike="noStrike" spc="-1">
              <a:solidFill>
                <a:srgbClr val="000000"/>
              </a:solidFill>
              <a:latin typeface="Times New Roman"/>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610" name="PlaceHolder 1"/>
          <p:cNvSpPr>
            <a:spLocks noGrp="1"/>
          </p:cNvSpPr>
          <p:nvPr>
            <p:ph type="sldImg"/>
          </p:nvPr>
        </p:nvSpPr>
        <p:spPr>
          <a:xfrm>
            <a:off x="685800" y="1143000"/>
            <a:ext cx="5486040" cy="3085920"/>
          </a:xfrm>
          <a:prstGeom prst="rect">
            <a:avLst/>
          </a:prstGeom>
          <a:ln w="0">
            <a:noFill/>
          </a:ln>
        </p:spPr>
      </p:sp>
      <p:sp>
        <p:nvSpPr>
          <p:cNvPr id="611" name="PlaceHolder 2"/>
          <p:cNvSpPr>
            <a:spLocks noGrp="1"/>
          </p:cNvSpPr>
          <p:nvPr>
            <p:ph type="body" idx="39"/>
          </p:nvPr>
        </p:nvSpPr>
        <p:spPr>
          <a:xfrm>
            <a:off x="685800" y="4400640"/>
            <a:ext cx="5486040" cy="360000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Arial"/>
            </a:endParaRPr>
          </a:p>
        </p:txBody>
      </p:sp>
      <p:sp>
        <p:nvSpPr>
          <p:cNvPr id="612" name="PlaceHolder 3"/>
          <p:cNvSpPr>
            <a:spLocks noGrp="1"/>
          </p:cNvSpPr>
          <p:nvPr>
            <p:ph type="sldNum" idx="38"/>
          </p:nvPr>
        </p:nvSpPr>
        <p:spPr>
          <a:xfrm>
            <a:off x="3884760" y="8685360"/>
            <a:ext cx="2971440" cy="458280"/>
          </a:xfrm>
          <a:prstGeom prst="rect">
            <a:avLst/>
          </a:prstGeom>
          <a:noFill/>
          <a:ln w="0">
            <a:noFill/>
          </a:ln>
        </p:spPr>
        <p:txBody>
          <a:bodyPr lIns="91440" tIns="45720" rIns="91440" bIns="45720" anchor="b">
            <a:noAutofit/>
          </a:bodyPr>
          <a:lstStyle/>
          <a:p>
            <a:pPr indent="0">
              <a:buNone/>
            </a:pPr>
            <a:endParaRPr lang="en-US" sz="1200" b="0" strike="noStrike" spc="-1">
              <a:solidFill>
                <a:srgbClr val="000000"/>
              </a:solidFill>
              <a:latin typeface="Times New Roman"/>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613" name="PlaceHolder 1"/>
          <p:cNvSpPr>
            <a:spLocks noGrp="1"/>
          </p:cNvSpPr>
          <p:nvPr>
            <p:ph type="sldImg"/>
          </p:nvPr>
        </p:nvSpPr>
        <p:spPr>
          <a:xfrm>
            <a:off x="685800" y="1143000"/>
            <a:ext cx="5486040" cy="3085920"/>
          </a:xfrm>
          <a:prstGeom prst="rect">
            <a:avLst/>
          </a:prstGeom>
          <a:ln w="0">
            <a:noFill/>
          </a:ln>
        </p:spPr>
      </p:sp>
      <p:sp>
        <p:nvSpPr>
          <p:cNvPr id="614" name="PlaceHolder 2"/>
          <p:cNvSpPr>
            <a:spLocks noGrp="1"/>
          </p:cNvSpPr>
          <p:nvPr>
            <p:ph type="body" idx="40"/>
          </p:nvPr>
        </p:nvSpPr>
        <p:spPr>
          <a:xfrm>
            <a:off x="685800" y="4400640"/>
            <a:ext cx="5486040" cy="360000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Arial"/>
            </a:endParaRPr>
          </a:p>
        </p:txBody>
      </p:sp>
      <p:sp>
        <p:nvSpPr>
          <p:cNvPr id="615" name="PlaceHolder 3"/>
          <p:cNvSpPr>
            <a:spLocks noGrp="1"/>
          </p:cNvSpPr>
          <p:nvPr>
            <p:ph type="sldNum" idx="39"/>
          </p:nvPr>
        </p:nvSpPr>
        <p:spPr>
          <a:xfrm>
            <a:off x="3884760" y="8685360"/>
            <a:ext cx="2971440" cy="458280"/>
          </a:xfrm>
          <a:prstGeom prst="rect">
            <a:avLst/>
          </a:prstGeom>
          <a:noFill/>
          <a:ln w="0">
            <a:noFill/>
          </a:ln>
        </p:spPr>
        <p:txBody>
          <a:bodyPr lIns="91440" tIns="45720" rIns="91440" bIns="45720" anchor="b">
            <a:noAutofit/>
          </a:bodyPr>
          <a:lstStyle/>
          <a:p>
            <a:pPr indent="0">
              <a:buNone/>
            </a:pPr>
            <a:endParaRPr lang="en-US" sz="1200" b="0" strike="noStrike" spc="-1">
              <a:solidFill>
                <a:srgbClr val="000000"/>
              </a:solidFill>
              <a:latin typeface="Times New Roman"/>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616" name="PlaceHolder 1"/>
          <p:cNvSpPr>
            <a:spLocks noGrp="1"/>
          </p:cNvSpPr>
          <p:nvPr>
            <p:ph type="sldImg"/>
          </p:nvPr>
        </p:nvSpPr>
        <p:spPr>
          <a:xfrm>
            <a:off x="685800" y="1143000"/>
            <a:ext cx="5486040" cy="3085920"/>
          </a:xfrm>
          <a:prstGeom prst="rect">
            <a:avLst/>
          </a:prstGeom>
          <a:ln w="0">
            <a:noFill/>
          </a:ln>
        </p:spPr>
      </p:sp>
      <p:sp>
        <p:nvSpPr>
          <p:cNvPr id="617" name="PlaceHolder 2"/>
          <p:cNvSpPr>
            <a:spLocks noGrp="1"/>
          </p:cNvSpPr>
          <p:nvPr>
            <p:ph type="body" idx="41"/>
          </p:nvPr>
        </p:nvSpPr>
        <p:spPr>
          <a:xfrm>
            <a:off x="685800" y="4400640"/>
            <a:ext cx="5486040" cy="360000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Arial"/>
            </a:endParaRPr>
          </a:p>
        </p:txBody>
      </p:sp>
      <p:sp>
        <p:nvSpPr>
          <p:cNvPr id="618" name="PlaceHolder 3"/>
          <p:cNvSpPr>
            <a:spLocks noGrp="1"/>
          </p:cNvSpPr>
          <p:nvPr>
            <p:ph type="sldNum" idx="40"/>
          </p:nvPr>
        </p:nvSpPr>
        <p:spPr>
          <a:xfrm>
            <a:off x="3884760" y="8685360"/>
            <a:ext cx="2971440" cy="458280"/>
          </a:xfrm>
          <a:prstGeom prst="rect">
            <a:avLst/>
          </a:prstGeom>
          <a:noFill/>
          <a:ln w="0">
            <a:noFill/>
          </a:ln>
        </p:spPr>
        <p:txBody>
          <a:bodyPr lIns="91440" tIns="45720" rIns="91440" bIns="45720" anchor="b">
            <a:noAutofit/>
          </a:bodyPr>
          <a:lstStyle/>
          <a:p>
            <a:pPr indent="0">
              <a:buNone/>
            </a:pPr>
            <a:endParaRPr lang="en-US" sz="1200" b="0" strike="noStrike" spc="-1">
              <a:solidFill>
                <a:srgbClr val="000000"/>
              </a:solidFill>
              <a:latin typeface="Times New Roman"/>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619" name="PlaceHolder 1"/>
          <p:cNvSpPr>
            <a:spLocks noGrp="1"/>
          </p:cNvSpPr>
          <p:nvPr>
            <p:ph type="sldImg"/>
          </p:nvPr>
        </p:nvSpPr>
        <p:spPr>
          <a:xfrm>
            <a:off x="685800" y="1143000"/>
            <a:ext cx="5486040" cy="3085920"/>
          </a:xfrm>
          <a:prstGeom prst="rect">
            <a:avLst/>
          </a:prstGeom>
          <a:ln w="0">
            <a:noFill/>
          </a:ln>
        </p:spPr>
      </p:sp>
      <p:sp>
        <p:nvSpPr>
          <p:cNvPr id="620" name="PlaceHolder 2"/>
          <p:cNvSpPr>
            <a:spLocks noGrp="1"/>
          </p:cNvSpPr>
          <p:nvPr>
            <p:ph type="body" idx="42"/>
          </p:nvPr>
        </p:nvSpPr>
        <p:spPr>
          <a:xfrm>
            <a:off x="685800" y="4400640"/>
            <a:ext cx="5486040" cy="360000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Arial"/>
            </a:endParaRPr>
          </a:p>
        </p:txBody>
      </p:sp>
      <p:sp>
        <p:nvSpPr>
          <p:cNvPr id="621" name="PlaceHolder 3"/>
          <p:cNvSpPr>
            <a:spLocks noGrp="1"/>
          </p:cNvSpPr>
          <p:nvPr>
            <p:ph type="sldNum" idx="41"/>
          </p:nvPr>
        </p:nvSpPr>
        <p:spPr>
          <a:xfrm>
            <a:off x="3884760" y="8685360"/>
            <a:ext cx="2971440" cy="458280"/>
          </a:xfrm>
          <a:prstGeom prst="rect">
            <a:avLst/>
          </a:prstGeom>
          <a:noFill/>
          <a:ln w="0">
            <a:noFill/>
          </a:ln>
        </p:spPr>
        <p:txBody>
          <a:bodyPr lIns="91440" tIns="45720" rIns="91440" bIns="45720" anchor="b">
            <a:noAutofit/>
          </a:bodyPr>
          <a:lstStyle/>
          <a:p>
            <a:pPr indent="0">
              <a:buNone/>
            </a:pPr>
            <a:endParaRPr lang="en-US" sz="1200" b="0" strike="noStrike" spc="-1">
              <a:solidFill>
                <a:srgbClr val="000000"/>
              </a:solidFill>
              <a:latin typeface="Times New Roman"/>
            </a:endParaRPr>
          </a:p>
        </p:txBody>
      </p:sp>
    </p:spTree>
  </p:cSld>
  <p:clrMapOvr>
    <a:masterClrMapping/>
  </p:clrMapOvr>
</p:note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26805780-1630-4A3F-AD60-C6BAAA45FAC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82B3AC62-261F-4FB8-B7D0-D97EDE990EC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C7F8E214-C6A1-4226-8F6D-A544A5F6EF2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81C11F0B-9917-4B8E-9F4F-A2A1787B3754}"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576110FF-9649-4E0D-B7B3-1F2CD37C0E53}"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F3333230-CFE0-4653-84CE-DD0DFEC3395E}"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C4AEF4C8-6B34-4370-971F-230C8996542C}"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BB451425-039A-4118-A436-57731825A3F0}"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80A08D81-46F4-4124-8B6E-90A8AB25C48B}"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8FD16A83-CC3C-4413-91CF-1FB3A3ED5F7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245BE2E0-E097-4B45-AF4A-61D1054E1E2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标题幻灯片">
    <p:spTree>
      <p:nvGrpSpPr>
        <p:cNvPr id="1" name=""/>
        <p:cNvGrpSpPr/>
        <p:nvPr/>
      </p:nvGrpSpPr>
      <p:grpSpPr>
        <a:xfrm>
          <a:off x="0" y="0"/>
          <a:ext cx="0" cy="0"/>
        </a:xfrm>
      </p:grpSpPr>
      <p:sp>
        <p:nvSpPr>
          <p:cNvPr id="5" name="PlaceHolder 1"/>
          <p:cNvSpPr>
            <a:spLocks noGrp="1"/>
          </p:cNvSpPr>
          <p:nvPr>
            <p:ph type="title"/>
          </p:nvPr>
        </p:nvSpPr>
        <p:spPr>
          <a:xfrm>
            <a:off x="1198800" y="2484000"/>
            <a:ext cx="9798840" cy="1018440"/>
          </a:xfrm>
          <a:prstGeom prst="rect">
            <a:avLst/>
          </a:prstGeom>
          <a:noFill/>
          <a:ln w="0">
            <a:noFill/>
          </a:ln>
        </p:spPr>
        <p:txBody>
          <a:bodyPr lIns="0" tIns="0" rIns="0" bIns="0" anchor="ctr">
            <a:noAutofit/>
          </a:bodyPr>
          <a:lstStyle/>
          <a:p>
            <a:pPr indent="0">
              <a:buNone/>
            </a:pPr>
            <a:endParaRPr lang="en-US" sz="1800" b="0" strike="noStrike" spc="-1">
              <a:solidFill>
                <a:schemeClr val="dk1"/>
              </a:solidFill>
              <a:latin typeface="Arial"/>
            </a:endParaRPr>
          </a:p>
        </p:txBody>
      </p:sp>
      <p:sp>
        <p:nvSpPr>
          <p:cNvPr id="6" name="PlaceHolder 2"/>
          <p:cNvSpPr>
            <a:spLocks noGrp="1"/>
          </p:cNvSpPr>
          <p:nvPr>
            <p:ph type="subTitle" idx="4"/>
          </p:nvPr>
        </p:nvSpPr>
        <p:spPr>
          <a:xfrm>
            <a:off x="1198800" y="3526920"/>
            <a:ext cx="9798840" cy="538200"/>
          </a:xfrm>
          <a:prstGeom prst="rect">
            <a:avLst/>
          </a:prstGeom>
          <a:noFill/>
          <a:ln w="0">
            <a:noFill/>
          </a:ln>
        </p:spPr>
        <p:txBody>
          <a:bodyPr lIns="0" tIns="0" rIns="0" bIns="0" anchor="ctr">
            <a:noAutofit/>
          </a:bodyPr>
          <a:lstStyle/>
          <a:p>
            <a:pPr indent="0" algn="ctr">
              <a:buNone/>
            </a:pPr>
            <a:endParaRPr lang="en-US" sz="3200" b="0" strike="noStrike" spc="-1">
              <a:solidFill>
                <a:srgbClr val="000000"/>
              </a:solidFill>
              <a:latin typeface="Arial"/>
            </a:endParaRPr>
          </a:p>
        </p:txBody>
      </p:sp>
      <p:sp>
        <p:nvSpPr>
          <p:cNvPr id="4" name="PlaceHolder 3"/>
          <p:cNvSpPr>
            <a:spLocks noGrp="1"/>
          </p:cNvSpPr>
          <p:nvPr>
            <p:ph type="ftr" idx="2"/>
          </p:nvPr>
        </p:nvSpPr>
        <p:spPr/>
        <p:txBody>
          <a:bodyPr/>
          <a:lstStyle/>
          <a:p>
            <a:r>
              <a:t>Footer</a:t>
            </a:r>
          </a:p>
        </p:txBody>
      </p:sp>
      <p:sp>
        <p:nvSpPr>
          <p:cNvPr id="7" name="PlaceHolder 4"/>
          <p:cNvSpPr>
            <a:spLocks noGrp="1"/>
          </p:cNvSpPr>
          <p:nvPr>
            <p:ph type="sldNum" idx="3"/>
          </p:nvPr>
        </p:nvSpPr>
        <p:spPr/>
        <p:txBody>
          <a:bodyPr/>
          <a:lstStyle/>
          <a:p>
            <a:fld id="{C7B5D50A-8813-47FC-A928-B9E673799651}" type="slidenum">
              <a:t>&lt;#&gt;</a:t>
            </a:fld>
          </a:p>
        </p:txBody>
      </p:sp>
      <p:sp>
        <p:nvSpPr>
          <p:cNvPr id="8" name="PlaceHolder 5"/>
          <p:cNvSpPr>
            <a:spLocks noGrp="1"/>
          </p:cNvSpPr>
          <p:nvPr>
            <p:ph type="dt" idx="1"/>
          </p:nvPr>
        </p:nvSpPr>
        <p:spPr/>
        <p:txBody>
          <a:bodyPr/>
          <a:lstStyle/>
          <a:p>
            <a:endParaRPr lang="zh-CN"/>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空白">
    <p:spTree>
      <p:nvGrpSpPr>
        <p:cNvPr id="1" name=""/>
        <p:cNvGrpSpPr/>
        <p:nvPr/>
      </p:nvGrpSpPr>
      <p:grpSpPr>
        <a:xfrm>
          <a:off x="0" y="0"/>
          <a:ext cx="0" cy="0"/>
        </a:xfrm>
      </p:grpSpPr>
      <p:sp>
        <p:nvSpPr>
          <p:cNvPr id="2" name="PlaceHolder 1"/>
          <p:cNvSpPr>
            <a:spLocks noGrp="1"/>
          </p:cNvSpPr>
          <p:nvPr>
            <p:ph type="ftr" idx="26"/>
          </p:nvPr>
        </p:nvSpPr>
        <p:spPr/>
        <p:txBody>
          <a:bodyPr/>
          <a:lstStyle/>
          <a:p>
            <a:r>
              <a:t>Footer</a:t>
            </a:r>
          </a:p>
        </p:txBody>
      </p:sp>
      <p:sp>
        <p:nvSpPr>
          <p:cNvPr id="3" name="PlaceHolder 2"/>
          <p:cNvSpPr>
            <a:spLocks noGrp="1"/>
          </p:cNvSpPr>
          <p:nvPr>
            <p:ph type="sldNum" idx="27"/>
          </p:nvPr>
        </p:nvSpPr>
        <p:spPr/>
        <p:txBody>
          <a:bodyPr/>
          <a:lstStyle/>
          <a:p>
            <a:fld id="{3D11D702-DC02-4BCC-92DA-79A4200DCC35}" type="slidenum">
              <a:t>&lt;#&gt;</a:t>
            </a:fld>
          </a:p>
        </p:txBody>
      </p:sp>
      <p:sp>
        <p:nvSpPr>
          <p:cNvPr id="4" name="PlaceHolder 3"/>
          <p:cNvSpPr>
            <a:spLocks noGrp="1"/>
          </p:cNvSpPr>
          <p:nvPr>
            <p:ph type="dt" idx="25"/>
          </p:nvPr>
        </p:nvSpPr>
        <p:spPr/>
        <p:txBody>
          <a:bodyPr/>
          <a:lstStyle/>
          <a:p>
            <a:endParaRPr lang="zh-CN"/>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image" Target="../media/image1.jpeg" /><Relationship Id="rId3" Type="http://schemas.openxmlformats.org/officeDocument/2006/relationships/theme" Target="../theme/theme2.xml" /></Relationships>
</file>

<file path=ppt/slideMasters/_rels/slideMaster3.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jpeg" /><Relationship Id="rId3" Type="http://schemas.openxmlformats.org/officeDocument/2006/relationships/theme" Target="../theme/theme3.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blipFill rotWithShape="0">
          <a:blip r:embed="rId2">
            <a:alphaModFix amt="78000"/>
          </a:blip>
          <a:stretch>
            <a:fillRect/>
          </a:stretch>
        </a:blipFill>
      </p:bgPr>
    </p:bg>
    <p:spTree>
      <p:nvGrpSpPr>
        <p:cNvPr id="1" name=""/>
        <p:cNvGrpSpPr/>
        <p:nvPr/>
      </p:nvGrpSpPr>
      <p:grpSpPr>
        <a:xfrm>
          <a:off x="0" y="0"/>
          <a:ext cx="0" cy="0"/>
        </a:xfrm>
      </p:grpSpPr>
      <p:sp>
        <p:nvSpPr>
          <p:cNvPr id="5" name="PlaceHolder 1"/>
          <p:cNvSpPr>
            <a:spLocks noGrp="1"/>
          </p:cNvSpPr>
          <p:nvPr>
            <p:ph type="title"/>
          </p:nvPr>
        </p:nvSpPr>
        <p:spPr>
          <a:xfrm>
            <a:off x="1198800" y="914400"/>
            <a:ext cx="9798840" cy="2570040"/>
          </a:xfrm>
          <a:prstGeom prst="rect">
            <a:avLst/>
          </a:prstGeom>
          <a:noFill/>
          <a:ln w="0">
            <a:noFill/>
          </a:ln>
        </p:spPr>
        <p:txBody>
          <a:bodyPr lIns="90000" tIns="46800" rIns="90000" bIns="46800" anchor="b">
            <a:normAutofit/>
          </a:bodyPr>
          <a:lstStyle/>
          <a:p>
            <a:pPr indent="0" algn="ctr" defTabSz="914400">
              <a:lnSpc>
                <a:spcPct val="100000"/>
              </a:lnSpc>
              <a:buNone/>
            </a:pPr>
            <a:r>
              <a:rPr lang="zh-CN" sz="6000" b="1" strike="noStrike" spc="299">
                <a:solidFill>
                  <a:schemeClr val="dk1">
                    <a:lumMod val="85000"/>
                    <a:lumOff val="15000"/>
                  </a:schemeClr>
                </a:solidFill>
                <a:latin typeface="Arial"/>
                <a:ea typeface="微软雅黑"/>
              </a:rPr>
              <a:t>单击此处编辑母版标题样式</a:t>
            </a:r>
            <a:endParaRPr lang="en-US" sz="6000" b="0" strike="noStrike" spc="-1">
              <a:solidFill>
                <a:schemeClr val="dk1"/>
              </a:solidFill>
              <a:latin typeface="Arial"/>
            </a:endParaRPr>
          </a:p>
        </p:txBody>
      </p:sp>
      <p:sp>
        <p:nvSpPr>
          <p:cNvPr id="6" name="PlaceHolder 2"/>
          <p:cNvSpPr>
            <a:spLocks noGrp="1"/>
          </p:cNvSpPr>
          <p:nvPr>
            <p:ph type="dt" idx="1"/>
          </p:nvPr>
        </p:nvSpPr>
        <p:spPr>
          <a:xfrm>
            <a:off x="612000" y="6314400"/>
            <a:ext cx="2699640" cy="316440"/>
          </a:xfrm>
          <a:prstGeom prst="rect">
            <a:avLst/>
          </a:prstGeom>
          <a:noFill/>
          <a:ln w="0">
            <a:noFill/>
          </a:ln>
        </p:spPr>
        <p:txBody>
          <a:bodyPr lIns="91440" tIns="45720" rIns="91440" bIns="45720" anchor="ctr">
            <a:noAutofit/>
          </a:bodyPr>
          <a:lstStyle>
            <a:lvl1pPr indent="0">
              <a:buNone/>
              <a:defRPr lang="en-US" sz="1400" b="0" strike="noStrike" spc="-1">
                <a:solidFill>
                  <a:srgbClr val="000000"/>
                </a:solidFill>
                <a:latin typeface="Times New Roman"/>
              </a:defRPr>
            </a:lvl1pPr>
          </a:lstStyle>
          <a:p>
            <a:pPr indent="0">
              <a:buNone/>
            </a:pPr>
            <a:r>
              <a:rPr lang="en-US" sz="1400" b="0" strike="noStrike" spc="-1">
                <a:solidFill>
                  <a:srgbClr val="000000"/>
                </a:solidFill>
                <a:latin typeface="Times New Roman"/>
              </a:rPr>
              <a:t>&lt;日期/时间&gt;</a:t>
            </a:r>
            <a:endParaRPr lang="en-US" sz="1400" b="0" strike="noStrike" spc="-1">
              <a:solidFill>
                <a:srgbClr val="000000"/>
              </a:solidFill>
              <a:latin typeface="Times New Roman"/>
            </a:endParaRPr>
          </a:p>
        </p:txBody>
      </p:sp>
      <p:sp>
        <p:nvSpPr>
          <p:cNvPr id="2" name="PlaceHolder 3"/>
          <p:cNvSpPr>
            <a:spLocks noGrp="1"/>
          </p:cNvSpPr>
          <p:nvPr>
            <p:ph type="ftr" idx="2"/>
          </p:nvPr>
        </p:nvSpPr>
        <p:spPr>
          <a:xfrm>
            <a:off x="4115880" y="6314400"/>
            <a:ext cx="3959640" cy="316440"/>
          </a:xfrm>
          <a:prstGeom prst="rect">
            <a:avLst/>
          </a:prstGeom>
          <a:noFill/>
          <a:ln w="0">
            <a:noFill/>
          </a:ln>
        </p:spPr>
        <p:txBody>
          <a:bodyPr lIns="91440" tIns="45720" rIns="91440" bIns="45720" anchor="ctr">
            <a:noAutofit/>
          </a:bodyPr>
          <a:lstStyle>
            <a:lvl1pPr indent="0" algn="ctr">
              <a:buNone/>
              <a:defRPr lang="en-US" sz="1400" b="0" strike="noStrike" spc="-1">
                <a:solidFill>
                  <a:srgbClr val="000000"/>
                </a:solidFill>
                <a:latin typeface="Times New Roman"/>
              </a:defRPr>
            </a:lvl1pPr>
          </a:lstStyle>
          <a:p>
            <a:pPr indent="0" algn="ctr">
              <a:buNone/>
            </a:pPr>
            <a:r>
              <a:rPr lang="en-US" sz="1400" b="0" strike="noStrike" spc="-1">
                <a:solidFill>
                  <a:srgbClr val="000000"/>
                </a:solidFill>
                <a:latin typeface="Times New Roman"/>
              </a:rPr>
              <a:t>&lt;页脚&gt;</a:t>
            </a:r>
            <a:endParaRPr lang="en-US" sz="1400" b="0" strike="noStrike" spc="-1">
              <a:solidFill>
                <a:srgbClr val="000000"/>
              </a:solidFill>
              <a:latin typeface="Times New Roman"/>
            </a:endParaRPr>
          </a:p>
        </p:txBody>
      </p:sp>
      <p:sp>
        <p:nvSpPr>
          <p:cNvPr id="3" name="PlaceHolder 4"/>
          <p:cNvSpPr>
            <a:spLocks noGrp="1"/>
          </p:cNvSpPr>
          <p:nvPr>
            <p:ph type="sldNum" idx="3"/>
          </p:nvPr>
        </p:nvSpPr>
        <p:spPr>
          <a:xfrm>
            <a:off x="8877600" y="6314400"/>
            <a:ext cx="2699640" cy="316440"/>
          </a:xfrm>
          <a:prstGeom prst="rect">
            <a:avLst/>
          </a:prstGeom>
          <a:noFill/>
          <a:ln w="0">
            <a:noFill/>
          </a:ln>
        </p:spPr>
        <p:txBody>
          <a:bodyPr lIns="91440" tIns="45720" rIns="91440" bIns="45720" anchor="ctr">
            <a:noAutofit/>
          </a:bodyPr>
          <a:lstStyle/>
          <a:p>
            <a:pPr indent="0">
              <a:buNone/>
            </a:pPr>
            <a:endParaRPr lang="en-US" sz="1000" b="0" strike="noStrike" spc="-1">
              <a:solidFill>
                <a:srgbClr val="000000"/>
              </a:solidFill>
              <a:latin typeface="Times New Roman"/>
            </a:endParaRPr>
          </a:p>
        </p:txBody>
      </p:sp>
      <p:sp>
        <p:nvSpPr>
          <p:cNvPr id="4" name="PlaceHolder 5"/>
          <p:cNvSpPr>
            <a:spLocks noGrp="1"/>
          </p:cNvSpPr>
          <p:nvPr>
            <p:ph type="body" idx="4"/>
          </p:nvPr>
        </p:nvSpPr>
        <p:spPr>
          <a:xfrm>
            <a:off x="609480" y="1604520"/>
            <a:ext cx="10972440" cy="3977280"/>
          </a:xfrm>
          <a:prstGeom prst="rect">
            <a:avLst/>
          </a:prstGeom>
          <a:noFill/>
          <a:ln w="0">
            <a:noFill/>
          </a:ln>
        </p:spPr>
        <p:txBody>
          <a:bodyPr lIns="0" tIns="0" rIns="0" bIns="0" anchor="t">
            <a:normAutofit/>
          </a:bodyPr>
          <a:lstStyle/>
          <a:p>
            <a:pPr marL="432000" indent="-324000">
              <a:lnSpc>
                <a:spcPct val="130000"/>
              </a:lnSpc>
              <a:spcBef>
                <a:spcPts val="1417"/>
              </a:spcBef>
              <a:buClr>
                <a:srgbClr val="000000"/>
              </a:buClr>
              <a:buSzPct val="45000"/>
              <a:buFont typeface="Wingdings" charset="2"/>
              <a:buChar char=""/>
              <a:tabLst>
                <a:tab pos="1609560"/>
              </a:tabLst>
            </a:pPr>
            <a:r>
              <a:rPr lang="zh-CN" sz="1800" b="0" strike="noStrike" spc="148">
                <a:solidFill>
                  <a:schemeClr val="dk1">
                    <a:lumMod val="65000"/>
                    <a:lumOff val="35000"/>
                  </a:schemeClr>
                </a:solidFill>
                <a:latin typeface="Arial"/>
              </a:rPr>
              <a:t>点击以编辑提纲文本格式</a:t>
            </a:r>
            <a:endParaRPr lang="en-US" sz="1800" b="0" strike="noStrike" spc="148">
              <a:solidFill>
                <a:schemeClr val="dk1">
                  <a:lumMod val="65000"/>
                  <a:lumOff val="35000"/>
                </a:schemeClr>
              </a:solidFill>
              <a:latin typeface="Arial"/>
            </a:endParaRPr>
          </a:p>
          <a:p>
            <a:pPr marL="864000" lvl="1" indent="-324000">
              <a:lnSpc>
                <a:spcPct val="120000"/>
              </a:lnSpc>
              <a:spcBef>
                <a:spcPts val="1134"/>
              </a:spcBef>
              <a:buClr>
                <a:srgbClr val="000000"/>
              </a:buClr>
              <a:buSzPct val="75000"/>
              <a:buFont typeface="Symbol" charset="2"/>
              <a:buChar char=""/>
              <a:tabLst>
                <a:tab pos="1609560"/>
              </a:tabLst>
            </a:pPr>
            <a:r>
              <a:rPr lang="zh-CN" sz="1600" b="0" strike="noStrike" spc="148">
                <a:solidFill>
                  <a:schemeClr val="dk1">
                    <a:lumMod val="65000"/>
                    <a:lumOff val="35000"/>
                  </a:schemeClr>
                </a:solidFill>
                <a:latin typeface="Arial"/>
              </a:rPr>
              <a:t>第二提纲级别</a:t>
            </a:r>
            <a:endParaRPr lang="en-US" sz="1600" b="0" strike="noStrike" spc="148">
              <a:solidFill>
                <a:schemeClr val="dk1">
                  <a:lumMod val="65000"/>
                  <a:lumOff val="35000"/>
                </a:schemeClr>
              </a:solidFill>
              <a:latin typeface="Arial"/>
            </a:endParaRPr>
          </a:p>
          <a:p>
            <a:pPr marL="1296000" lvl="2" indent="-288000">
              <a:lnSpc>
                <a:spcPct val="120000"/>
              </a:lnSpc>
              <a:spcBef>
                <a:spcPts val="850"/>
              </a:spcBef>
              <a:buClr>
                <a:srgbClr val="000000"/>
              </a:buClr>
              <a:buSzPct val="45000"/>
              <a:buFont typeface="Wingdings" charset="2"/>
              <a:buChar char=""/>
              <a:tabLst>
                <a:tab pos="1609560"/>
              </a:tabLst>
            </a:pPr>
            <a:r>
              <a:rPr lang="zh-CN" sz="1400" b="0" strike="noStrike" spc="148">
                <a:solidFill>
                  <a:schemeClr val="dk1">
                    <a:lumMod val="65000"/>
                    <a:lumOff val="35000"/>
                  </a:schemeClr>
                </a:solidFill>
                <a:latin typeface="Arial"/>
              </a:rPr>
              <a:t>第三提纲级别</a:t>
            </a:r>
            <a:endParaRPr lang="en-US" sz="1400" b="0" strike="noStrike" spc="148">
              <a:solidFill>
                <a:schemeClr val="dk1">
                  <a:lumMod val="65000"/>
                  <a:lumOff val="35000"/>
                </a:schemeClr>
              </a:solidFill>
              <a:latin typeface="Arial"/>
            </a:endParaRPr>
          </a:p>
          <a:p>
            <a:pPr marL="1728000" lvl="3" indent="-216000">
              <a:lnSpc>
                <a:spcPct val="120000"/>
              </a:lnSpc>
              <a:spcBef>
                <a:spcPts val="567"/>
              </a:spcBef>
              <a:buClr>
                <a:srgbClr val="000000"/>
              </a:buClr>
              <a:buSzPct val="75000"/>
              <a:buFont typeface="Symbol" charset="2"/>
              <a:buChar char=""/>
              <a:tabLst>
                <a:tab pos="1609560"/>
              </a:tabLst>
            </a:pPr>
            <a:r>
              <a:rPr lang="zh-CN" sz="1400" b="0" strike="noStrike" spc="148">
                <a:solidFill>
                  <a:schemeClr val="dk1">
                    <a:lumMod val="65000"/>
                    <a:lumOff val="35000"/>
                  </a:schemeClr>
                </a:solidFill>
                <a:latin typeface="Arial"/>
              </a:rPr>
              <a:t>第四提纲级别</a:t>
            </a:r>
            <a:endParaRPr lang="en-US" sz="1400" b="0" strike="noStrike" spc="148">
              <a:solidFill>
                <a:schemeClr val="dk1">
                  <a:lumMod val="65000"/>
                  <a:lumOff val="35000"/>
                </a:schemeClr>
              </a:solidFill>
              <a:latin typeface="Arial"/>
            </a:endParaRPr>
          </a:p>
          <a:p>
            <a:pPr marL="2160000" lvl="4" indent="-216000">
              <a:lnSpc>
                <a:spcPct val="120000"/>
              </a:lnSpc>
              <a:spcBef>
                <a:spcPts val="283"/>
              </a:spcBef>
              <a:buClr>
                <a:srgbClr val="000000"/>
              </a:buClr>
              <a:buSzPct val="45000"/>
              <a:buFont typeface="Wingdings" charset="2"/>
              <a:buChar char=""/>
              <a:tabLst>
                <a:tab pos="1609560"/>
              </a:tabLst>
            </a:pPr>
            <a:r>
              <a:rPr lang="zh-CN" sz="2000" b="0" strike="noStrike" spc="148">
                <a:solidFill>
                  <a:schemeClr val="dk1">
                    <a:lumMod val="65000"/>
                    <a:lumOff val="35000"/>
                  </a:schemeClr>
                </a:solidFill>
                <a:latin typeface="Arial"/>
              </a:rPr>
              <a:t>第五提纲级别</a:t>
            </a:r>
            <a:endParaRPr lang="en-US" sz="2000" b="0" strike="noStrike" spc="148">
              <a:solidFill>
                <a:schemeClr val="dk1">
                  <a:lumMod val="65000"/>
                  <a:lumOff val="35000"/>
                </a:schemeClr>
              </a:solidFill>
              <a:latin typeface="Arial"/>
            </a:endParaRPr>
          </a:p>
          <a:p>
            <a:pPr marL="2592000" lvl="5" indent="-216000">
              <a:lnSpc>
                <a:spcPct val="120000"/>
              </a:lnSpc>
              <a:spcBef>
                <a:spcPts val="283"/>
              </a:spcBef>
              <a:buClr>
                <a:srgbClr val="000000"/>
              </a:buClr>
              <a:buSzPct val="45000"/>
              <a:buFont typeface="Wingdings" charset="2"/>
              <a:buChar char=""/>
              <a:tabLst>
                <a:tab pos="1609560"/>
              </a:tabLst>
            </a:pPr>
            <a:r>
              <a:rPr lang="zh-CN" sz="2000" b="0" strike="noStrike" spc="148">
                <a:solidFill>
                  <a:schemeClr val="dk1">
                    <a:lumMod val="65000"/>
                    <a:lumOff val="35000"/>
                  </a:schemeClr>
                </a:solidFill>
                <a:latin typeface="Arial"/>
              </a:rPr>
              <a:t>第六提纲级别</a:t>
            </a:r>
            <a:endParaRPr lang="en-US" sz="2000" b="0" strike="noStrike" spc="148">
              <a:solidFill>
                <a:schemeClr val="dk1">
                  <a:lumMod val="65000"/>
                  <a:lumOff val="35000"/>
                </a:schemeClr>
              </a:solidFill>
              <a:latin typeface="Arial"/>
            </a:endParaRPr>
          </a:p>
          <a:p>
            <a:pPr marL="3024000" lvl="6" indent="-216000">
              <a:lnSpc>
                <a:spcPct val="120000"/>
              </a:lnSpc>
              <a:spcBef>
                <a:spcPts val="283"/>
              </a:spcBef>
              <a:buClr>
                <a:srgbClr val="000000"/>
              </a:buClr>
              <a:buSzPct val="45000"/>
              <a:buFont typeface="Wingdings" charset="2"/>
              <a:buChar char=""/>
              <a:tabLst>
                <a:tab pos="1609560"/>
              </a:tabLst>
            </a:pPr>
            <a:r>
              <a:rPr lang="zh-CN" sz="2000" b="0" strike="noStrike" spc="148">
                <a:solidFill>
                  <a:schemeClr val="dk1">
                    <a:lumMod val="65000"/>
                    <a:lumOff val="35000"/>
                  </a:schemeClr>
                </a:solidFill>
                <a:latin typeface="Arial"/>
              </a:rPr>
              <a:t>第七提纲级别</a:t>
            </a:r>
            <a:endParaRPr lang="en-US" sz="2000" b="0" strike="noStrike" spc="148">
              <a:solidFill>
                <a:schemeClr val="dk1">
                  <a:lumMod val="65000"/>
                  <a:lumOff val="35000"/>
                </a:schemeClr>
              </a:solidFill>
              <a:latin typeface="Arial"/>
            </a:endParaRPr>
          </a:p>
        </p:txBody>
      </p:sp>
    </p:spTree>
  </p:cSld>
  <p:clrMap bg1="lt1" tx1="dk1" bg2="lt2" tx2="dk2" accent1="accent1" accent2="accent2" accent3="accent3" accent4="accent4" accent5="accent5" accent6="accent6" hlink="hlink" folHlink="folHlink"/>
  <p:sldLayoutIdLst>
    <p:sldLayoutId id="2147483660" r:id="rId1"/>
  </p:sldLayoutIdLst>
  <p:transition/>
  <p:timing/>
  <p:txStyles>
    <p:titleStyle/>
    <p:bodyStyle/>
    <p:otherStyle/>
  </p:txStyles>
</p:sldMaster>
</file>

<file path=ppt/slideMasters/slideMaster3.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blipFill rotWithShape="0">
          <a:blip r:embed="rId2">
            <a:alphaModFix amt="78000"/>
          </a:blip>
          <a:stretch>
            <a:fillRect/>
          </a:stretch>
        </a:blipFill>
      </p:bgPr>
    </p:bg>
    <p:spTree>
      <p:nvGrpSpPr>
        <p:cNvPr id="1" name=""/>
        <p:cNvGrpSpPr/>
        <p:nvPr/>
      </p:nvGrpSpPr>
      <p:grpSpPr>
        <a:xfrm>
          <a:off x="0" y="0"/>
          <a:ext cx="0" cy="0"/>
        </a:xfrm>
      </p:grpSpPr>
      <p:sp>
        <p:nvSpPr>
          <p:cNvPr id="50" name="PlaceHolder 1"/>
          <p:cNvSpPr>
            <a:spLocks noGrp="1"/>
          </p:cNvSpPr>
          <p:nvPr>
            <p:ph type="dt" idx="25"/>
          </p:nvPr>
        </p:nvSpPr>
        <p:spPr>
          <a:xfrm>
            <a:off x="612000" y="6314400"/>
            <a:ext cx="2699640" cy="316440"/>
          </a:xfrm>
          <a:prstGeom prst="rect">
            <a:avLst/>
          </a:prstGeom>
          <a:noFill/>
          <a:ln w="0">
            <a:noFill/>
          </a:ln>
        </p:spPr>
        <p:txBody>
          <a:bodyPr lIns="91440" tIns="45720" rIns="91440" bIns="45720" anchor="ctr">
            <a:noAutofit/>
          </a:bodyPr>
          <a:lstStyle>
            <a:lvl1pPr indent="0">
              <a:buNone/>
              <a:defRPr lang="en-US" sz="1400" b="0" strike="noStrike" spc="-1">
                <a:solidFill>
                  <a:srgbClr val="000000"/>
                </a:solidFill>
                <a:latin typeface="Times New Roman"/>
              </a:defRPr>
            </a:lvl1pPr>
          </a:lstStyle>
          <a:p>
            <a:pPr indent="0">
              <a:buNone/>
            </a:pPr>
            <a:r>
              <a:rPr lang="en-US" sz="1400" b="0" strike="noStrike" spc="-1">
                <a:solidFill>
                  <a:srgbClr val="000000"/>
                </a:solidFill>
                <a:latin typeface="Times New Roman"/>
              </a:rPr>
              <a:t>&lt;日期/时间&gt;</a:t>
            </a:r>
            <a:endParaRPr lang="en-US" sz="1400" b="0" strike="noStrike" spc="-1">
              <a:solidFill>
                <a:srgbClr val="000000"/>
              </a:solidFill>
              <a:latin typeface="Times New Roman"/>
            </a:endParaRPr>
          </a:p>
        </p:txBody>
      </p:sp>
      <p:sp>
        <p:nvSpPr>
          <p:cNvPr id="51" name="PlaceHolder 2"/>
          <p:cNvSpPr>
            <a:spLocks noGrp="1"/>
          </p:cNvSpPr>
          <p:nvPr>
            <p:ph type="ftr" idx="26"/>
          </p:nvPr>
        </p:nvSpPr>
        <p:spPr>
          <a:xfrm>
            <a:off x="4115880" y="6314400"/>
            <a:ext cx="3959640" cy="316440"/>
          </a:xfrm>
          <a:prstGeom prst="rect">
            <a:avLst/>
          </a:prstGeom>
          <a:noFill/>
          <a:ln w="0">
            <a:noFill/>
          </a:ln>
        </p:spPr>
        <p:txBody>
          <a:bodyPr lIns="91440" tIns="45720" rIns="91440" bIns="45720" anchor="ctr">
            <a:noAutofit/>
          </a:bodyPr>
          <a:lstStyle>
            <a:lvl1pPr indent="0" algn="ctr">
              <a:buNone/>
              <a:defRPr lang="en-US" sz="1400" b="0" strike="noStrike" spc="-1">
                <a:solidFill>
                  <a:srgbClr val="000000"/>
                </a:solidFill>
                <a:latin typeface="Times New Roman"/>
              </a:defRPr>
            </a:lvl1pPr>
          </a:lstStyle>
          <a:p>
            <a:pPr indent="0" algn="ctr">
              <a:buNone/>
            </a:pPr>
            <a:r>
              <a:rPr lang="en-US" sz="1400" b="0" strike="noStrike" spc="-1">
                <a:solidFill>
                  <a:srgbClr val="000000"/>
                </a:solidFill>
                <a:latin typeface="Times New Roman"/>
              </a:rPr>
              <a:t>&lt;页脚&gt;</a:t>
            </a:r>
            <a:endParaRPr lang="en-US" sz="1400" b="0" strike="noStrike" spc="-1">
              <a:solidFill>
                <a:srgbClr val="000000"/>
              </a:solidFill>
              <a:latin typeface="Times New Roman"/>
            </a:endParaRPr>
          </a:p>
        </p:txBody>
      </p:sp>
      <p:sp>
        <p:nvSpPr>
          <p:cNvPr id="52" name="PlaceHolder 3"/>
          <p:cNvSpPr>
            <a:spLocks noGrp="1"/>
          </p:cNvSpPr>
          <p:nvPr>
            <p:ph type="sldNum" idx="27"/>
          </p:nvPr>
        </p:nvSpPr>
        <p:spPr>
          <a:xfrm>
            <a:off x="8877600" y="6314400"/>
            <a:ext cx="2699640" cy="316440"/>
          </a:xfrm>
          <a:prstGeom prst="rect">
            <a:avLst/>
          </a:prstGeom>
          <a:noFill/>
          <a:ln w="0">
            <a:noFill/>
          </a:ln>
        </p:spPr>
        <p:txBody>
          <a:bodyPr lIns="91440" tIns="45720" rIns="91440" bIns="45720" anchor="ctr">
            <a:noAutofit/>
          </a:bodyPr>
          <a:lstStyle/>
          <a:p>
            <a:pPr indent="0">
              <a:buNone/>
            </a:pPr>
            <a:endParaRPr lang="en-US" sz="1000" b="0" strike="noStrike" spc="-1">
              <a:solidFill>
                <a:srgbClr val="000000"/>
              </a:solidFill>
              <a:latin typeface="Times New Roman"/>
            </a:endParaRPr>
          </a:p>
        </p:txBody>
      </p:sp>
      <p:sp>
        <p:nvSpPr>
          <p:cNvPr id="53" name="PlaceHolder 4"/>
          <p:cNvSpPr>
            <a:spLocks noGrp="1"/>
          </p:cNvSpPr>
          <p:nvPr>
            <p:ph type="title"/>
          </p:nvPr>
        </p:nvSpPr>
        <p:spPr>
          <a:xfrm>
            <a:off x="609480" y="273600"/>
            <a:ext cx="10972440" cy="1144800"/>
          </a:xfrm>
          <a:prstGeom prst="rect">
            <a:avLst/>
          </a:prstGeom>
          <a:noFill/>
          <a:ln w="0">
            <a:noFill/>
          </a:ln>
        </p:spPr>
        <p:txBody>
          <a:bodyPr lIns="0" tIns="0" rIns="0" bIns="0" anchor="ctr">
            <a:noAutofit/>
          </a:bodyPr>
          <a:lstStyle/>
          <a:p>
            <a:pPr indent="0">
              <a:buNone/>
            </a:pPr>
            <a:r>
              <a:rPr lang="zh-CN" sz="1800" b="0" strike="noStrike" spc="-1">
                <a:solidFill>
                  <a:schemeClr val="dk1"/>
                </a:solidFill>
                <a:latin typeface="Arial"/>
              </a:rPr>
              <a:t>单击以编辑标题文本格式</a:t>
            </a:r>
            <a:endParaRPr lang="en-US" sz="1800" b="0" strike="noStrike" spc="-1">
              <a:solidFill>
                <a:schemeClr val="dk1"/>
              </a:solidFill>
              <a:latin typeface="Arial"/>
            </a:endParaRPr>
          </a:p>
        </p:txBody>
      </p:sp>
      <p:sp>
        <p:nvSpPr>
          <p:cNvPr id="54" name="PlaceHolder 5"/>
          <p:cNvSpPr>
            <a:spLocks noGrp="1"/>
          </p:cNvSpPr>
          <p:nvPr>
            <p:ph type="body" idx="28"/>
          </p:nvPr>
        </p:nvSpPr>
        <p:spPr>
          <a:xfrm>
            <a:off x="609480" y="1604520"/>
            <a:ext cx="10972440" cy="3977280"/>
          </a:xfrm>
          <a:prstGeom prst="rect">
            <a:avLst/>
          </a:prstGeom>
          <a:noFill/>
          <a:ln w="0">
            <a:noFill/>
          </a:ln>
        </p:spPr>
        <p:txBody>
          <a:bodyPr lIns="0" tIns="0" rIns="0" bIns="0" anchor="t">
            <a:normAutofit/>
          </a:bodyPr>
          <a:lstStyle/>
          <a:p>
            <a:pPr marL="432000" indent="-324000">
              <a:lnSpc>
                <a:spcPct val="130000"/>
              </a:lnSpc>
              <a:spcBef>
                <a:spcPts val="1417"/>
              </a:spcBef>
              <a:buClr>
                <a:srgbClr val="000000"/>
              </a:buClr>
              <a:buSzPct val="45000"/>
              <a:buFont typeface="Wingdings" charset="2"/>
              <a:buChar char=""/>
              <a:tabLst>
                <a:tab pos="1609560"/>
              </a:tabLst>
            </a:pPr>
            <a:r>
              <a:rPr lang="zh-CN" sz="1800" b="0" strike="noStrike" spc="148">
                <a:solidFill>
                  <a:schemeClr val="dk1">
                    <a:lumMod val="65000"/>
                    <a:lumOff val="35000"/>
                  </a:schemeClr>
                </a:solidFill>
                <a:latin typeface="Arial"/>
              </a:rPr>
              <a:t>点击以编辑提纲文本格式</a:t>
            </a:r>
            <a:endParaRPr lang="en-US" sz="1800" b="0" strike="noStrike" spc="148">
              <a:solidFill>
                <a:schemeClr val="dk1">
                  <a:lumMod val="65000"/>
                  <a:lumOff val="35000"/>
                </a:schemeClr>
              </a:solidFill>
              <a:latin typeface="Arial"/>
            </a:endParaRPr>
          </a:p>
          <a:p>
            <a:pPr marL="864000" lvl="1" indent="-324000">
              <a:lnSpc>
                <a:spcPct val="120000"/>
              </a:lnSpc>
              <a:spcBef>
                <a:spcPts val="1134"/>
              </a:spcBef>
              <a:buClr>
                <a:srgbClr val="000000"/>
              </a:buClr>
              <a:buSzPct val="75000"/>
              <a:buFont typeface="Symbol" charset="2"/>
              <a:buChar char=""/>
              <a:tabLst>
                <a:tab pos="1609560"/>
              </a:tabLst>
            </a:pPr>
            <a:r>
              <a:rPr lang="zh-CN" sz="1600" b="0" strike="noStrike" spc="148">
                <a:solidFill>
                  <a:schemeClr val="dk1">
                    <a:lumMod val="65000"/>
                    <a:lumOff val="35000"/>
                  </a:schemeClr>
                </a:solidFill>
                <a:latin typeface="Arial"/>
              </a:rPr>
              <a:t>第二提纲级别</a:t>
            </a:r>
            <a:endParaRPr lang="en-US" sz="1600" b="0" strike="noStrike" spc="148">
              <a:solidFill>
                <a:schemeClr val="dk1">
                  <a:lumMod val="65000"/>
                  <a:lumOff val="35000"/>
                </a:schemeClr>
              </a:solidFill>
              <a:latin typeface="Arial"/>
            </a:endParaRPr>
          </a:p>
          <a:p>
            <a:pPr marL="1296000" lvl="2" indent="-288000">
              <a:lnSpc>
                <a:spcPct val="120000"/>
              </a:lnSpc>
              <a:spcBef>
                <a:spcPts val="850"/>
              </a:spcBef>
              <a:buClr>
                <a:srgbClr val="000000"/>
              </a:buClr>
              <a:buSzPct val="45000"/>
              <a:buFont typeface="Wingdings" charset="2"/>
              <a:buChar char=""/>
              <a:tabLst>
                <a:tab pos="1609560"/>
              </a:tabLst>
            </a:pPr>
            <a:r>
              <a:rPr lang="zh-CN" sz="1400" b="0" strike="noStrike" spc="148">
                <a:solidFill>
                  <a:schemeClr val="dk1">
                    <a:lumMod val="65000"/>
                    <a:lumOff val="35000"/>
                  </a:schemeClr>
                </a:solidFill>
                <a:latin typeface="Arial"/>
              </a:rPr>
              <a:t>第三提纲级别</a:t>
            </a:r>
            <a:endParaRPr lang="en-US" sz="1400" b="0" strike="noStrike" spc="148">
              <a:solidFill>
                <a:schemeClr val="dk1">
                  <a:lumMod val="65000"/>
                  <a:lumOff val="35000"/>
                </a:schemeClr>
              </a:solidFill>
              <a:latin typeface="Arial"/>
            </a:endParaRPr>
          </a:p>
          <a:p>
            <a:pPr marL="1728000" lvl="3" indent="-216000">
              <a:lnSpc>
                <a:spcPct val="120000"/>
              </a:lnSpc>
              <a:spcBef>
                <a:spcPts val="567"/>
              </a:spcBef>
              <a:buClr>
                <a:srgbClr val="000000"/>
              </a:buClr>
              <a:buSzPct val="75000"/>
              <a:buFont typeface="Symbol" charset="2"/>
              <a:buChar char=""/>
              <a:tabLst>
                <a:tab pos="1609560"/>
              </a:tabLst>
            </a:pPr>
            <a:r>
              <a:rPr lang="zh-CN" sz="1400" b="0" strike="noStrike" spc="148">
                <a:solidFill>
                  <a:schemeClr val="dk1">
                    <a:lumMod val="65000"/>
                    <a:lumOff val="35000"/>
                  </a:schemeClr>
                </a:solidFill>
                <a:latin typeface="Arial"/>
              </a:rPr>
              <a:t>第四提纲级别</a:t>
            </a:r>
            <a:endParaRPr lang="en-US" sz="1400" b="0" strike="noStrike" spc="148">
              <a:solidFill>
                <a:schemeClr val="dk1">
                  <a:lumMod val="65000"/>
                  <a:lumOff val="35000"/>
                </a:schemeClr>
              </a:solidFill>
              <a:latin typeface="Arial"/>
            </a:endParaRPr>
          </a:p>
          <a:p>
            <a:pPr marL="2160000" lvl="4" indent="-216000">
              <a:lnSpc>
                <a:spcPct val="120000"/>
              </a:lnSpc>
              <a:spcBef>
                <a:spcPts val="283"/>
              </a:spcBef>
              <a:buClr>
                <a:srgbClr val="000000"/>
              </a:buClr>
              <a:buSzPct val="45000"/>
              <a:buFont typeface="Wingdings" charset="2"/>
              <a:buChar char=""/>
              <a:tabLst>
                <a:tab pos="1609560"/>
              </a:tabLst>
            </a:pPr>
            <a:r>
              <a:rPr lang="zh-CN" sz="2000" b="0" strike="noStrike" spc="148">
                <a:solidFill>
                  <a:schemeClr val="dk1">
                    <a:lumMod val="65000"/>
                    <a:lumOff val="35000"/>
                  </a:schemeClr>
                </a:solidFill>
                <a:latin typeface="Arial"/>
              </a:rPr>
              <a:t>第五提纲级别</a:t>
            </a:r>
            <a:endParaRPr lang="en-US" sz="2000" b="0" strike="noStrike" spc="148">
              <a:solidFill>
                <a:schemeClr val="dk1">
                  <a:lumMod val="65000"/>
                  <a:lumOff val="35000"/>
                </a:schemeClr>
              </a:solidFill>
              <a:latin typeface="Arial"/>
            </a:endParaRPr>
          </a:p>
          <a:p>
            <a:pPr marL="2592000" lvl="5" indent="-216000">
              <a:lnSpc>
                <a:spcPct val="120000"/>
              </a:lnSpc>
              <a:spcBef>
                <a:spcPts val="283"/>
              </a:spcBef>
              <a:buClr>
                <a:srgbClr val="000000"/>
              </a:buClr>
              <a:buSzPct val="45000"/>
              <a:buFont typeface="Wingdings" charset="2"/>
              <a:buChar char=""/>
              <a:tabLst>
                <a:tab pos="1609560"/>
              </a:tabLst>
            </a:pPr>
            <a:r>
              <a:rPr lang="zh-CN" sz="2000" b="0" strike="noStrike" spc="148">
                <a:solidFill>
                  <a:schemeClr val="dk1">
                    <a:lumMod val="65000"/>
                    <a:lumOff val="35000"/>
                  </a:schemeClr>
                </a:solidFill>
                <a:latin typeface="Arial"/>
              </a:rPr>
              <a:t>第六提纲级别</a:t>
            </a:r>
            <a:endParaRPr lang="en-US" sz="2000" b="0" strike="noStrike" spc="148">
              <a:solidFill>
                <a:schemeClr val="dk1">
                  <a:lumMod val="65000"/>
                  <a:lumOff val="35000"/>
                </a:schemeClr>
              </a:solidFill>
              <a:latin typeface="Arial"/>
            </a:endParaRPr>
          </a:p>
          <a:p>
            <a:pPr marL="3024000" lvl="6" indent="-216000">
              <a:lnSpc>
                <a:spcPct val="120000"/>
              </a:lnSpc>
              <a:spcBef>
                <a:spcPts val="283"/>
              </a:spcBef>
              <a:buClr>
                <a:srgbClr val="000000"/>
              </a:buClr>
              <a:buSzPct val="45000"/>
              <a:buFont typeface="Wingdings" charset="2"/>
              <a:buChar char=""/>
              <a:tabLst>
                <a:tab pos="1609560"/>
              </a:tabLst>
            </a:pPr>
            <a:r>
              <a:rPr lang="zh-CN" sz="2000" b="0" strike="noStrike" spc="148">
                <a:solidFill>
                  <a:schemeClr val="dk1">
                    <a:lumMod val="65000"/>
                    <a:lumOff val="35000"/>
                  </a:schemeClr>
                </a:solidFill>
                <a:latin typeface="Arial"/>
              </a:rPr>
              <a:t>第七提纲级别</a:t>
            </a:r>
            <a:endParaRPr lang="en-US" sz="2000" b="0" strike="noStrike" spc="148">
              <a:solidFill>
                <a:schemeClr val="dk1">
                  <a:lumMod val="65000"/>
                  <a:lumOff val="35000"/>
                </a:schemeClr>
              </a:solidFill>
              <a:latin typeface="Arial"/>
            </a:endParaRPr>
          </a:p>
        </p:txBody>
      </p:sp>
    </p:spTree>
  </p:cSld>
  <p:clrMap bg1="lt1" tx1="dk1" bg2="lt2" tx2="dk2" accent1="accent1" accent2="accent2" accent3="accent3" accent4="accent4" accent5="accent5" accent6="accent6" hlink="hlink" folHlink="folHlink"/>
  <p:sldLayoutIdLst>
    <p:sldLayoutId id="2147483662" r:id="rId1"/>
  </p:sldLayoutIdLst>
  <p:transition/>
  <p:timing/>
  <p:txStyles>
    <p:titleStyle/>
    <p:bodyStyle/>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1.xml"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2.xml"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2.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3.jpeg" /><Relationship Id="rId3" Type="http://schemas.openxmlformats.org/officeDocument/2006/relationships/image" Target="../media/image4.jpeg" /><Relationship Id="rId4" Type="http://schemas.openxmlformats.org/officeDocument/2006/relationships/image" Target="../media/image5.png" /><Relationship Id="rId5" Type="http://schemas.openxmlformats.org/officeDocument/2006/relationships/image" Target="../media/image6.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3.xml"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7.png" /><Relationship Id="rId3" Type="http://schemas.openxmlformats.org/officeDocument/2006/relationships/image" Target="../media/image8.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2.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4.xml"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5.xml" /><Relationship Id="rId3" Type="http://schemas.openxmlformats.org/officeDocument/2006/relationships/image" Target="../media/image9.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2.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0.png" /><Relationship Id="rId3" Type="http://schemas.openxmlformats.org/officeDocument/2006/relationships/image" Target="../media/image5.png" /><Relationship Id="rId4" Type="http://schemas.openxmlformats.org/officeDocument/2006/relationships/image" Target="../media/image11.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397042003033006054"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72" name="PlaceHolder 1"/>
          <p:cNvSpPr>
            <a:spLocks noGrp="1"/>
          </p:cNvSpPr>
          <p:nvPr>
            <p:ph type="title"/>
          </p:nvPr>
        </p:nvSpPr>
        <p:spPr>
          <a:xfrm>
            <a:off x="995760" y="1033920"/>
            <a:ext cx="10156320" cy="1170720"/>
          </a:xfrm>
          <a:prstGeom prst="rect">
            <a:avLst/>
          </a:prstGeom>
          <a:noFill/>
          <a:ln w="0">
            <a:noFill/>
          </a:ln>
        </p:spPr>
        <p:txBody>
          <a:bodyPr lIns="90000" tIns="46800" rIns="90000" bIns="46800" anchor="b">
            <a:noAutofit/>
          </a:bodyPr>
          <a:lstStyle/>
          <a:p>
            <a:pPr indent="0" defTabSz="914400">
              <a:lnSpc>
                <a:spcPct val="100000"/>
              </a:lnSpc>
              <a:buNone/>
            </a:pPr>
            <a:r>
              <a:rPr lang="zh-CN" sz="6000" b="1" strike="noStrike" spc="299">
                <a:solidFill>
                  <a:srgbClr val="3045FD"/>
                </a:solidFill>
                <a:latin typeface="Arial"/>
                <a:ea typeface="微软雅黑"/>
              </a:rPr>
              <a:t>三级查房护理</a:t>
            </a:r>
            <a:endParaRPr lang="en-US" sz="6000" b="0" strike="noStrike" spc="-1">
              <a:solidFill>
                <a:schemeClr val="dk1"/>
              </a:solidFill>
              <a:latin typeface="Arial"/>
            </a:endParaRPr>
          </a:p>
        </p:txBody>
      </p:sp>
      <p:sp>
        <p:nvSpPr>
          <p:cNvPr id="73" name="PlaceHolder 2"/>
          <p:cNvSpPr>
            <a:spLocks noGrp="1"/>
          </p:cNvSpPr>
          <p:nvPr>
            <p:ph type="subTitle" idx="4"/>
          </p:nvPr>
        </p:nvSpPr>
        <p:spPr>
          <a:xfrm>
            <a:off x="1198800" y="3560400"/>
            <a:ext cx="472680" cy="202680"/>
          </a:xfrm>
          <a:prstGeom prst="rect">
            <a:avLst/>
          </a:prstGeom>
          <a:noFill/>
          <a:ln w="0">
            <a:noFill/>
          </a:ln>
        </p:spPr>
        <p:txBody>
          <a:bodyPr lIns="90000" tIns="46800" rIns="90000" bIns="46800" anchor="t">
            <a:normAutofit fontScale="37485" lnSpcReduction="20000"/>
          </a:bodyPr>
          <a:lstStyle/>
          <a:p>
            <a:pPr indent="0" algn="ctr" defTabSz="914400">
              <a:lnSpc>
                <a:spcPct val="110000"/>
              </a:lnSpc>
              <a:spcAft>
                <a:spcPts val="1001"/>
              </a:spcAft>
              <a:buNone/>
              <a:tabLst>
                <a:tab pos="0"/>
              </a:tabLst>
            </a:pPr>
            <a:r>
              <a:rPr lang="en-US" sz="2400" b="0" strike="noStrike" spc="199">
                <a:solidFill>
                  <a:schemeClr val="dk1">
                    <a:lumMod val="65000"/>
                    <a:lumOff val="35000"/>
                  </a:schemeClr>
                </a:solidFill>
                <a:latin typeface="Arial"/>
                <a:ea typeface="微软雅黑"/>
              </a:rPr>
              <a:t> </a:t>
            </a:r>
            <a:endParaRPr lang="en-US" sz="2400" b="0" strike="noStrike" spc="-1">
              <a:solidFill>
                <a:srgbClr val="000000"/>
              </a:solidFill>
              <a:latin typeface="Arial"/>
            </a:endParaRPr>
          </a:p>
        </p:txBody>
      </p:sp>
      <p:sp>
        <p:nvSpPr>
          <p:cNvPr id="74" name="文本框 3"/>
          <p:cNvSpPr/>
          <p:nvPr/>
        </p:nvSpPr>
        <p:spPr>
          <a:xfrm>
            <a:off x="1198800" y="4714200"/>
            <a:ext cx="4063680" cy="699480"/>
          </a:xfrm>
          <a:prstGeom prst="rect">
            <a:avLst/>
          </a:prstGeom>
          <a:noFill/>
          <a:ln w="0">
            <a:noFill/>
          </a:ln>
        </p:spPr>
        <p:style>
          <a:lnRef idx="0"/>
          <a:fillRef idx="0"/>
          <a:effectRef idx="0"/>
          <a:fontRef idx="minor"/>
        </p:style>
        <p:txBody>
          <a:bodyPr lIns="90000" tIns="45000" rIns="90000" bIns="45000" anchor="t">
            <a:spAutoFit/>
          </a:bodyPr>
          <a:lstStyle/>
          <a:p>
            <a:pPr defTabSz="914400">
              <a:lnSpc>
                <a:spcPct val="100000"/>
              </a:lnSpc>
            </a:pPr>
            <a:r>
              <a:rPr lang="zh-CN" sz="2000" b="0" strike="noStrike" spc="-1">
                <a:solidFill>
                  <a:srgbClr val="3045FD"/>
                </a:solidFill>
                <a:latin typeface="Arial"/>
                <a:ea typeface="微软雅黑"/>
              </a:rPr>
              <a:t>汇报：</a:t>
            </a:r>
            <a:r>
              <a:rPr lang="en-US" sz="2000" b="0" strike="noStrike" spc="-1">
                <a:solidFill>
                  <a:srgbClr val="3045FD"/>
                </a:solidFill>
                <a:latin typeface="Arial"/>
                <a:ea typeface="微软雅黑"/>
              </a:rPr>
              <a:t>xxx</a:t>
            </a:r>
            <a:endParaRPr lang="en-US" sz="2000" b="0" strike="noStrike" spc="-1">
              <a:solidFill>
                <a:srgbClr val="000000"/>
              </a:solidFill>
              <a:latin typeface="Arial"/>
            </a:endParaRPr>
          </a:p>
          <a:p>
            <a:pPr defTabSz="914400">
              <a:lnSpc>
                <a:spcPct val="100000"/>
              </a:lnSpc>
            </a:pPr>
            <a:r>
              <a:rPr lang="zh-CN" sz="2000" b="0" strike="noStrike" spc="-1">
                <a:solidFill>
                  <a:srgbClr val="3045FD"/>
                </a:solidFill>
                <a:latin typeface="Arial"/>
                <a:ea typeface="微软雅黑"/>
              </a:rPr>
              <a:t>时间：</a:t>
            </a:r>
            <a:r>
              <a:rPr lang="en-US" sz="2000" b="0" strike="noStrike" spc="-1">
                <a:solidFill>
                  <a:srgbClr val="3045FD"/>
                </a:solidFill>
                <a:latin typeface="Arial"/>
                <a:ea typeface="微软雅黑"/>
              </a:rPr>
              <a:t>202x</a:t>
            </a:r>
            <a:r>
              <a:rPr lang="zh-CN" sz="2000" b="0" strike="noStrike" spc="-1">
                <a:solidFill>
                  <a:srgbClr val="3045FD"/>
                </a:solidFill>
                <a:latin typeface="Arial"/>
                <a:ea typeface="微软雅黑"/>
              </a:rPr>
              <a:t>年</a:t>
            </a:r>
            <a:r>
              <a:rPr lang="en-US" sz="2000" b="0" strike="noStrike" spc="-1">
                <a:solidFill>
                  <a:srgbClr val="3045FD"/>
                </a:solidFill>
                <a:latin typeface="Arial"/>
                <a:ea typeface="微软雅黑"/>
              </a:rPr>
              <a:t>x</a:t>
            </a:r>
            <a:r>
              <a:rPr lang="zh-CN" sz="2000" b="0" strike="noStrike" spc="-1">
                <a:solidFill>
                  <a:srgbClr val="3045FD"/>
                </a:solidFill>
                <a:latin typeface="Arial"/>
                <a:ea typeface="微软雅黑"/>
              </a:rPr>
              <a:t>月</a:t>
            </a:r>
            <a:r>
              <a:rPr lang="en-US" sz="2000" b="0" strike="noStrike" spc="-1">
                <a:solidFill>
                  <a:srgbClr val="3045FD"/>
                </a:solidFill>
                <a:latin typeface="Arial"/>
                <a:ea typeface="微软雅黑"/>
              </a:rPr>
              <a:t>x</a:t>
            </a:r>
            <a:r>
              <a:rPr lang="zh-CN" sz="2000" b="0" strike="noStrike" spc="-1">
                <a:solidFill>
                  <a:srgbClr val="3045FD"/>
                </a:solidFill>
                <a:latin typeface="Arial"/>
                <a:ea typeface="微软雅黑"/>
              </a:rPr>
              <a:t>日</a:t>
            </a:r>
            <a:endParaRPr lang="en-US" sz="2000" b="0" strike="noStrike" spc="-1">
              <a:solidFill>
                <a:srgbClr val="000000"/>
              </a:solidFill>
              <a:latin typeface="Arial"/>
            </a:endParaRP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75" name="AutoShape 2"/>
          <p:cNvSpPr/>
          <p:nvPr/>
        </p:nvSpPr>
        <p:spPr>
          <a:xfrm>
            <a:off x="297360" y="810360"/>
            <a:ext cx="5297760" cy="5297760"/>
          </a:xfrm>
          <a:prstGeom prst="ellipse">
            <a:avLst/>
          </a:prstGeom>
          <a:solidFill>
            <a:schemeClr val="accent1">
              <a:alpha val="14000"/>
            </a:schemeClr>
          </a:solidFill>
          <a:ln w="0">
            <a:noFill/>
          </a:ln>
        </p:spPr>
        <p:style>
          <a:lnRef idx="0"/>
          <a:fillRef idx="0"/>
          <a:effectRef idx="0"/>
          <a:fontRef idx="minor"/>
        </p:style>
        <p:txBody>
          <a:bodyPr lIns="90000" tIns="45000" rIns="90000" bIns="45000" anchor="t">
            <a:noAutofit/>
          </a:bodyPr>
          <a:lstStyle/>
          <a:p>
            <a:endParaRPr lang="en-US" sz="1800" b="0" strike="noStrike" spc="-1">
              <a:solidFill>
                <a:srgbClr val="FFFFFF"/>
              </a:solidFill>
              <a:latin typeface="Arial"/>
            </a:endParaRPr>
          </a:p>
        </p:txBody>
      </p:sp>
      <p:sp>
        <p:nvSpPr>
          <p:cNvPr id="76" name="AutoShape 3"/>
          <p:cNvSpPr/>
          <p:nvPr/>
        </p:nvSpPr>
        <p:spPr>
          <a:xfrm>
            <a:off x="938520" y="1451160"/>
            <a:ext cx="4016160" cy="4016160"/>
          </a:xfrm>
          <a:prstGeom prst="ellipse">
            <a:avLst/>
          </a:prstGeom>
          <a:solidFill>
            <a:srgbClr val="3045FD">
              <a:alpha val="40000"/>
            </a:srgbClr>
          </a:solidFill>
          <a:ln w="0">
            <a:noFill/>
          </a:ln>
        </p:spPr>
        <p:style>
          <a:lnRef idx="0"/>
          <a:fillRef idx="0"/>
          <a:effectRef idx="0"/>
          <a:fontRef idx="minor"/>
        </p:style>
        <p:txBody>
          <a:bodyPr lIns="90000" tIns="45000" rIns="90000" bIns="45000" anchor="t">
            <a:noAutofit/>
          </a:bodyPr>
          <a:lstStyle/>
          <a:p>
            <a:endParaRPr lang="en-US" sz="1800" b="0" strike="noStrike" spc="-1">
              <a:solidFill>
                <a:srgbClr val="FFFFFF"/>
              </a:solidFill>
              <a:latin typeface="Arial"/>
            </a:endParaRPr>
          </a:p>
        </p:txBody>
      </p:sp>
      <p:sp>
        <p:nvSpPr>
          <p:cNvPr id="77" name="PlaceHolder 1"/>
          <p:cNvSpPr>
            <a:spLocks noGrp="1"/>
          </p:cNvSpPr>
          <p:nvPr>
            <p:ph type="title" idx="4294967295"/>
          </p:nvPr>
        </p:nvSpPr>
        <p:spPr>
          <a:xfrm>
            <a:off x="1848960" y="2837160"/>
            <a:ext cx="2194200" cy="1873440"/>
          </a:xfrm>
          <a:prstGeom prst="rect">
            <a:avLst/>
          </a:prstGeom>
          <a:noFill/>
          <a:ln w="0">
            <a:noFill/>
          </a:ln>
        </p:spPr>
        <p:txBody>
          <a:bodyPr lIns="90000" tIns="47160" rIns="90000" bIns="47160" anchor="ctr">
            <a:noAutofit/>
          </a:bodyPr>
          <a:lstStyle/>
          <a:p>
            <a:pPr indent="0" defTabSz="914400">
              <a:lnSpc>
                <a:spcPct val="100000"/>
              </a:lnSpc>
              <a:buNone/>
            </a:pPr>
            <a:r>
              <a:rPr lang="zh-CN" sz="7200" b="1" strike="noStrike" spc="299">
                <a:solidFill>
                  <a:schemeClr val="lt1"/>
                </a:solidFill>
                <a:latin typeface="Arial"/>
                <a:ea typeface="微软雅黑"/>
              </a:rPr>
              <a:t>目录</a:t>
            </a:r>
            <a:endParaRPr lang="en-US" sz="7200" b="0" strike="noStrike" spc="-1">
              <a:solidFill>
                <a:schemeClr val="dk1"/>
              </a:solidFill>
              <a:latin typeface="Arial"/>
            </a:endParaRPr>
          </a:p>
        </p:txBody>
      </p:sp>
      <p:sp>
        <p:nvSpPr>
          <p:cNvPr id="78" name="content"/>
          <p:cNvSpPr/>
          <p:nvPr/>
        </p:nvSpPr>
        <p:spPr>
          <a:xfrm>
            <a:off x="6201360" y="2080800"/>
            <a:ext cx="7692120" cy="4260600"/>
          </a:xfrm>
          <a:prstGeom prst="rect">
            <a:avLst/>
          </a:prstGeom>
          <a:noFill/>
          <a:ln w="0">
            <a:noFill/>
          </a:ln>
        </p:spPr>
        <p:style>
          <a:lnRef idx="0"/>
          <a:fillRef idx="0"/>
          <a:effectRef idx="0"/>
          <a:fontRef idx="minor"/>
        </p:style>
        <p:txBody>
          <a:bodyPr lIns="0" tIns="0" rIns="0" bIns="0" anchor="t">
            <a:normAutofit/>
          </a:bodyPr>
          <a:lstStyle/>
          <a:p>
            <a:r>
              <a:rPr lang="zh-CN" sz="2400" b="1" strike="noStrike" spc="-1">
                <a:solidFill>
                  <a:srgbClr val="3045FD"/>
                </a:solidFill>
                <a:latin typeface="微软雅黑"/>
                <a:ea typeface="微软雅黑"/>
              </a:rPr>
              <a:t>第</a:t>
            </a:r>
            <a:r>
              <a:rPr lang="en-US" sz="2400" b="1" strike="noStrike" spc="-1">
                <a:solidFill>
                  <a:srgbClr val="3045FD"/>
                </a:solidFill>
                <a:latin typeface="微软雅黑"/>
                <a:ea typeface="微软雅黑"/>
              </a:rPr>
              <a:t>1</a:t>
            </a:r>
            <a:r>
              <a:rPr lang="zh-CN" sz="2400" b="1" strike="noStrike" spc="-1">
                <a:solidFill>
                  <a:srgbClr val="3045FD"/>
                </a:solidFill>
                <a:latin typeface="微软雅黑"/>
                <a:ea typeface="微软雅黑"/>
              </a:rPr>
              <a:t>章  三级查房护理简介</a:t>
            </a:r>
            <a:endParaRPr lang="en-US" sz="2400" b="0" strike="noStrike" spc="-1">
              <a:solidFill>
                <a:srgbClr val="000000"/>
              </a:solidFill>
              <a:latin typeface="Arial"/>
            </a:endParaRPr>
          </a:p>
          <a:p>
            <a:r>
              <a:rPr lang="zh-CN" sz="2400" b="1" strike="noStrike" spc="-1">
                <a:solidFill>
                  <a:srgbClr val="3045FD"/>
                </a:solidFill>
                <a:latin typeface="微软雅黑"/>
                <a:ea typeface="微软雅黑"/>
              </a:rPr>
              <a:t>第</a:t>
            </a:r>
            <a:r>
              <a:rPr lang="en-US" sz="2400" b="1" strike="noStrike" spc="-1">
                <a:solidFill>
                  <a:srgbClr val="3045FD"/>
                </a:solidFill>
                <a:latin typeface="微软雅黑"/>
                <a:ea typeface="微软雅黑"/>
              </a:rPr>
              <a:t>2</a:t>
            </a:r>
            <a:r>
              <a:rPr lang="zh-CN" sz="2400" b="1" strike="noStrike" spc="-1">
                <a:solidFill>
                  <a:srgbClr val="3045FD"/>
                </a:solidFill>
                <a:latin typeface="微软雅黑"/>
                <a:ea typeface="微软雅黑"/>
              </a:rPr>
              <a:t>章  三级查房护理的重要性</a:t>
            </a:r>
            <a:endParaRPr lang="en-US" sz="2400" b="0" strike="noStrike" spc="-1">
              <a:solidFill>
                <a:srgbClr val="000000"/>
              </a:solidFill>
              <a:latin typeface="Arial"/>
            </a:endParaRPr>
          </a:p>
          <a:p>
            <a:r>
              <a:rPr lang="zh-CN" sz="2400" b="1" strike="noStrike" spc="-1">
                <a:solidFill>
                  <a:srgbClr val="3045FD"/>
                </a:solidFill>
                <a:latin typeface="微软雅黑"/>
                <a:ea typeface="微软雅黑"/>
              </a:rPr>
              <a:t>第</a:t>
            </a:r>
            <a:r>
              <a:rPr lang="en-US" sz="2400" b="1" strike="noStrike" spc="-1">
                <a:solidFill>
                  <a:srgbClr val="3045FD"/>
                </a:solidFill>
                <a:latin typeface="微软雅黑"/>
                <a:ea typeface="微软雅黑"/>
              </a:rPr>
              <a:t>3</a:t>
            </a:r>
            <a:r>
              <a:rPr lang="zh-CN" sz="2400" b="1" strike="noStrike" spc="-1">
                <a:solidFill>
                  <a:srgbClr val="3045FD"/>
                </a:solidFill>
                <a:latin typeface="微软雅黑"/>
                <a:ea typeface="微软雅黑"/>
              </a:rPr>
              <a:t>章  三级查房护理的实施流程</a:t>
            </a:r>
            <a:endParaRPr lang="en-US" sz="2400" b="0" strike="noStrike" spc="-1">
              <a:solidFill>
                <a:srgbClr val="000000"/>
              </a:solidFill>
              <a:latin typeface="Arial"/>
            </a:endParaRPr>
          </a:p>
          <a:p>
            <a:r>
              <a:rPr lang="zh-CN" sz="2400" b="1" strike="noStrike" spc="-1">
                <a:solidFill>
                  <a:srgbClr val="3045FD"/>
                </a:solidFill>
                <a:latin typeface="微软雅黑"/>
                <a:ea typeface="微软雅黑"/>
              </a:rPr>
              <a:t>第</a:t>
            </a:r>
            <a:r>
              <a:rPr lang="en-US" sz="2400" b="1" strike="noStrike" spc="-1">
                <a:solidFill>
                  <a:srgbClr val="3045FD"/>
                </a:solidFill>
                <a:latin typeface="微软雅黑"/>
                <a:ea typeface="微软雅黑"/>
              </a:rPr>
              <a:t>4</a:t>
            </a:r>
            <a:r>
              <a:rPr lang="zh-CN" sz="2400" b="1" strike="noStrike" spc="-1">
                <a:solidFill>
                  <a:srgbClr val="3045FD"/>
                </a:solidFill>
                <a:latin typeface="微软雅黑"/>
                <a:ea typeface="微软雅黑"/>
              </a:rPr>
              <a:t>章  三级查房护理的效果评估</a:t>
            </a:r>
            <a:endParaRPr lang="en-US" sz="2400" b="0" strike="noStrike" spc="-1">
              <a:solidFill>
                <a:srgbClr val="000000"/>
              </a:solidFill>
              <a:latin typeface="Arial"/>
            </a:endParaRPr>
          </a:p>
          <a:p>
            <a:r>
              <a:rPr lang="zh-CN" sz="2400" b="1" strike="noStrike" spc="-1">
                <a:solidFill>
                  <a:srgbClr val="3045FD"/>
                </a:solidFill>
                <a:latin typeface="微软雅黑"/>
                <a:ea typeface="微软雅黑"/>
              </a:rPr>
              <a:t>第</a:t>
            </a:r>
            <a:r>
              <a:rPr lang="en-US" sz="2400" b="1" strike="noStrike" spc="-1">
                <a:solidFill>
                  <a:srgbClr val="3045FD"/>
                </a:solidFill>
                <a:latin typeface="微软雅黑"/>
                <a:ea typeface="微软雅黑"/>
              </a:rPr>
              <a:t>5</a:t>
            </a:r>
            <a:r>
              <a:rPr lang="zh-CN" sz="2400" b="1" strike="noStrike" spc="-1">
                <a:solidFill>
                  <a:srgbClr val="3045FD"/>
                </a:solidFill>
                <a:latin typeface="微软雅黑"/>
                <a:ea typeface="微软雅黑"/>
              </a:rPr>
              <a:t>章  三级查房护理的挑战与对策</a:t>
            </a:r>
            <a:endParaRPr lang="en-US" sz="2400" b="0" strike="noStrike" spc="-1">
              <a:solidFill>
                <a:srgbClr val="000000"/>
              </a:solidFill>
              <a:latin typeface="Arial"/>
            </a:endParaRPr>
          </a:p>
          <a:p>
            <a:pPr defTabSz="914400">
              <a:lnSpc>
                <a:spcPct val="100000"/>
              </a:lnSpc>
            </a:pPr>
            <a:r>
              <a:rPr lang="zh-CN" sz="2400" b="1" strike="noStrike" spc="-1">
                <a:solidFill>
                  <a:srgbClr val="3045FD"/>
                </a:solidFill>
                <a:latin typeface="微软雅黑"/>
                <a:ea typeface="微软雅黑"/>
              </a:rPr>
              <a:t>第</a:t>
            </a:r>
            <a:r>
              <a:rPr lang="en-US" sz="2400" b="1" strike="noStrike" spc="-1">
                <a:solidFill>
                  <a:srgbClr val="3045FD"/>
                </a:solidFill>
                <a:latin typeface="微软雅黑"/>
                <a:ea typeface="微软雅黑"/>
              </a:rPr>
              <a:t>6</a:t>
            </a:r>
            <a:r>
              <a:rPr lang="zh-CN" sz="2400" b="1" strike="noStrike" spc="-1">
                <a:solidFill>
                  <a:srgbClr val="3045FD"/>
                </a:solidFill>
                <a:latin typeface="微软雅黑"/>
                <a:ea typeface="微软雅黑"/>
              </a:rPr>
              <a:t>章  三级查房护理的总结与展望</a:t>
            </a:r>
            <a:endParaRPr lang="en-US" sz="2400" b="0" strike="noStrike" spc="-1">
              <a:solidFill>
                <a:srgbClr val="000000"/>
              </a:solidFill>
              <a:latin typeface="Arial"/>
            </a:endParaRPr>
          </a:p>
        </p:txBody>
      </p:sp>
      <p:sp>
        <p:nvSpPr>
          <p:cNvPr id="79" name="TextBox 5"/>
          <p:cNvSpPr/>
          <p:nvPr/>
        </p:nvSpPr>
        <p:spPr>
          <a:xfrm>
            <a:off x="1302840" y="2003760"/>
            <a:ext cx="3088800" cy="1013040"/>
          </a:xfrm>
          <a:prstGeom prst="rect">
            <a:avLst/>
          </a:prstGeom>
          <a:noFill/>
          <a:ln w="0">
            <a:noFill/>
          </a:ln>
        </p:spPr>
        <p:style>
          <a:lnRef idx="0"/>
          <a:fillRef idx="0"/>
          <a:effectRef idx="0"/>
          <a:fontRef idx="minor"/>
        </p:style>
        <p:txBody>
          <a:bodyPr lIns="123840" tIns="123840" rIns="57240" bIns="123840" anchor="t">
            <a:spAutoFit/>
          </a:bodyPr>
          <a:lstStyle/>
          <a:p>
            <a:pPr algn="ctr" defTabSz="914400">
              <a:lnSpc>
                <a:spcPct val="186000"/>
              </a:lnSpc>
            </a:pPr>
            <a:r>
              <a:rPr lang="en-US" sz="2700" b="0" strike="noStrike" spc="-1">
                <a:solidFill>
                  <a:srgbClr val="FFFFFF"/>
                </a:solidFill>
                <a:latin typeface="微软雅黑"/>
                <a:ea typeface="微软雅黑"/>
              </a:rPr>
              <a:t>contents</a:t>
            </a:r>
            <a:endParaRPr lang="en-US" sz="2700" b="0" strike="noStrike" spc="-1">
              <a:solidFill>
                <a:srgbClr val="000000"/>
              </a:solidFill>
              <a:latin typeface="Arial"/>
            </a:endParaRPr>
          </a:p>
        </p:txBody>
      </p:sp>
      <p:sp>
        <p:nvSpPr>
          <p:cNvPr id="80" name="AutoShape 7"/>
          <p:cNvSpPr/>
          <p:nvPr/>
        </p:nvSpPr>
        <p:spPr>
          <a:xfrm>
            <a:off x="11307240" y="332280"/>
            <a:ext cx="89280" cy="86040"/>
          </a:xfrm>
          <a:prstGeom prst="ellipse">
            <a:avLst/>
          </a:prstGeom>
          <a:solidFill>
            <a:srgbClr val="3045FD"/>
          </a:solidFill>
          <a:ln w="0">
            <a:noFill/>
          </a:ln>
        </p:spPr>
        <p:style>
          <a:lnRef idx="0"/>
          <a:fillRef idx="0"/>
          <a:effectRef idx="0"/>
          <a:fontRef idx="minor"/>
        </p:style>
        <p:txBody>
          <a:bodyPr lIns="90000" tIns="15840" rIns="90000" bIns="15840" anchor="t">
            <a:noAutofit/>
          </a:bodyPr>
          <a:lstStyle/>
          <a:p>
            <a:endParaRPr lang="en-US" sz="1800" b="0" strike="noStrike" spc="-1">
              <a:solidFill>
                <a:srgbClr val="FFFFFF"/>
              </a:solidFill>
              <a:latin typeface="Arial"/>
            </a:endParaRPr>
          </a:p>
        </p:txBody>
      </p:sp>
      <p:sp>
        <p:nvSpPr>
          <p:cNvPr id="81" name="AutoShape 8"/>
          <p:cNvSpPr/>
          <p:nvPr/>
        </p:nvSpPr>
        <p:spPr>
          <a:xfrm>
            <a:off x="11736360" y="332280"/>
            <a:ext cx="89280" cy="86040"/>
          </a:xfrm>
          <a:prstGeom prst="ellipse">
            <a:avLst/>
          </a:prstGeom>
          <a:solidFill>
            <a:srgbClr val="3045FD"/>
          </a:solidFill>
          <a:ln w="0">
            <a:noFill/>
          </a:ln>
        </p:spPr>
        <p:style>
          <a:lnRef idx="0"/>
          <a:fillRef idx="0"/>
          <a:effectRef idx="0"/>
          <a:fontRef idx="minor"/>
        </p:style>
        <p:txBody>
          <a:bodyPr lIns="90000" tIns="15840" rIns="90000" bIns="15840" anchor="t">
            <a:noAutofit/>
          </a:bodyPr>
          <a:lstStyle/>
          <a:p>
            <a:endParaRPr lang="en-US" sz="1800" b="0" strike="noStrike" spc="-1">
              <a:solidFill>
                <a:srgbClr val="FFFFFF"/>
              </a:solidFill>
              <a:latin typeface="Arial"/>
            </a:endParaRPr>
          </a:p>
        </p:txBody>
      </p:sp>
      <p:sp>
        <p:nvSpPr>
          <p:cNvPr id="82" name="AutoShape 9"/>
          <p:cNvSpPr/>
          <p:nvPr/>
        </p:nvSpPr>
        <p:spPr>
          <a:xfrm>
            <a:off x="11346480" y="332280"/>
            <a:ext cx="435960" cy="86040"/>
          </a:xfrm>
          <a:prstGeom prst="rect">
            <a:avLst/>
          </a:prstGeom>
          <a:solidFill>
            <a:srgbClr val="3045FD"/>
          </a:solidFill>
          <a:ln w="0">
            <a:noFill/>
          </a:ln>
        </p:spPr>
        <p:style>
          <a:lnRef idx="0"/>
          <a:fillRef idx="0"/>
          <a:effectRef idx="0"/>
          <a:fontRef idx="minor"/>
        </p:style>
        <p:txBody>
          <a:bodyPr lIns="90000" tIns="41400" rIns="90000" bIns="41400" anchor="t">
            <a:noAutofit/>
          </a:bodyPr>
          <a:lstStyle/>
          <a:p>
            <a:endParaRPr lang="en-US" sz="1800" b="0" strike="noStrike" spc="-1">
              <a:solidFill>
                <a:srgbClr val="FFFFFF"/>
              </a:solidFill>
              <a:latin typeface="Arial"/>
            </a:endParaRPr>
          </a:p>
        </p:txBody>
      </p:sp>
      <p:sp>
        <p:nvSpPr>
          <p:cNvPr id="83" name="AutoShape 10"/>
          <p:cNvSpPr/>
          <p:nvPr/>
        </p:nvSpPr>
        <p:spPr>
          <a:xfrm>
            <a:off x="11307240" y="508680"/>
            <a:ext cx="89280" cy="86040"/>
          </a:xfrm>
          <a:prstGeom prst="ellipse">
            <a:avLst/>
          </a:prstGeom>
          <a:solidFill>
            <a:srgbClr val="3045FD"/>
          </a:solidFill>
          <a:ln w="0">
            <a:noFill/>
          </a:ln>
        </p:spPr>
        <p:style>
          <a:lnRef idx="0"/>
          <a:fillRef idx="0"/>
          <a:effectRef idx="0"/>
          <a:fontRef idx="minor"/>
        </p:style>
        <p:txBody>
          <a:bodyPr lIns="90000" tIns="15840" rIns="90000" bIns="15840" anchor="t">
            <a:noAutofit/>
          </a:bodyPr>
          <a:lstStyle/>
          <a:p>
            <a:endParaRPr lang="en-US" sz="1800" b="0" strike="noStrike" spc="-1">
              <a:solidFill>
                <a:srgbClr val="FFFFFF"/>
              </a:solidFill>
              <a:latin typeface="Arial"/>
            </a:endParaRPr>
          </a:p>
        </p:txBody>
      </p:sp>
      <p:sp>
        <p:nvSpPr>
          <p:cNvPr id="84" name="AutoShape 11"/>
          <p:cNvSpPr/>
          <p:nvPr/>
        </p:nvSpPr>
        <p:spPr>
          <a:xfrm>
            <a:off x="11736360" y="508680"/>
            <a:ext cx="89280" cy="86040"/>
          </a:xfrm>
          <a:prstGeom prst="ellipse">
            <a:avLst/>
          </a:prstGeom>
          <a:solidFill>
            <a:srgbClr val="3045FD"/>
          </a:solidFill>
          <a:ln w="0">
            <a:noFill/>
          </a:ln>
        </p:spPr>
        <p:style>
          <a:lnRef idx="0"/>
          <a:fillRef idx="0"/>
          <a:effectRef idx="0"/>
          <a:fontRef idx="minor"/>
        </p:style>
        <p:txBody>
          <a:bodyPr lIns="90000" tIns="15840" rIns="90000" bIns="15840" anchor="t">
            <a:noAutofit/>
          </a:bodyPr>
          <a:lstStyle/>
          <a:p>
            <a:endParaRPr lang="en-US" sz="1800" b="0" strike="noStrike" spc="-1">
              <a:solidFill>
                <a:srgbClr val="FFFFFF"/>
              </a:solidFill>
              <a:latin typeface="Arial"/>
            </a:endParaRPr>
          </a:p>
        </p:txBody>
      </p:sp>
      <p:sp>
        <p:nvSpPr>
          <p:cNvPr id="85" name="AutoShape 12"/>
          <p:cNvSpPr/>
          <p:nvPr/>
        </p:nvSpPr>
        <p:spPr>
          <a:xfrm>
            <a:off x="11346480" y="508680"/>
            <a:ext cx="435960" cy="86040"/>
          </a:xfrm>
          <a:prstGeom prst="rect">
            <a:avLst/>
          </a:prstGeom>
          <a:solidFill>
            <a:srgbClr val="3045FD"/>
          </a:solidFill>
          <a:ln w="0">
            <a:noFill/>
          </a:ln>
        </p:spPr>
        <p:style>
          <a:lnRef idx="0"/>
          <a:fillRef idx="0"/>
          <a:effectRef idx="0"/>
          <a:fontRef idx="minor"/>
        </p:style>
        <p:txBody>
          <a:bodyPr lIns="90000" tIns="41400" rIns="90000" bIns="41400" anchor="t">
            <a:noAutofit/>
          </a:bodyPr>
          <a:lstStyle/>
          <a:p>
            <a:endParaRPr lang="en-US" sz="1800" b="0" strike="noStrike" spc="-1">
              <a:solidFill>
                <a:srgbClr val="FFFFFF"/>
              </a:solidFill>
              <a:latin typeface="Arial"/>
            </a:endParaRPr>
          </a:p>
        </p:txBody>
      </p:sp>
      <p:sp>
        <p:nvSpPr>
          <p:cNvPr id="86" name="AutoShape 13"/>
          <p:cNvSpPr/>
          <p:nvPr/>
        </p:nvSpPr>
        <p:spPr>
          <a:xfrm>
            <a:off x="11307240" y="684720"/>
            <a:ext cx="89280" cy="86040"/>
          </a:xfrm>
          <a:prstGeom prst="ellipse">
            <a:avLst/>
          </a:prstGeom>
          <a:solidFill>
            <a:srgbClr val="3045FD"/>
          </a:solidFill>
          <a:ln w="0">
            <a:noFill/>
          </a:ln>
        </p:spPr>
        <p:style>
          <a:lnRef idx="0"/>
          <a:fillRef idx="0"/>
          <a:effectRef idx="0"/>
          <a:fontRef idx="minor"/>
        </p:style>
        <p:txBody>
          <a:bodyPr lIns="90000" tIns="15840" rIns="90000" bIns="15840" anchor="t">
            <a:noAutofit/>
          </a:bodyPr>
          <a:lstStyle/>
          <a:p>
            <a:endParaRPr lang="en-US" sz="1800" b="0" strike="noStrike" spc="-1">
              <a:solidFill>
                <a:srgbClr val="FFFFFF"/>
              </a:solidFill>
              <a:latin typeface="Arial"/>
            </a:endParaRPr>
          </a:p>
        </p:txBody>
      </p:sp>
      <p:sp>
        <p:nvSpPr>
          <p:cNvPr id="87" name="AutoShape 14"/>
          <p:cNvSpPr/>
          <p:nvPr/>
        </p:nvSpPr>
        <p:spPr>
          <a:xfrm>
            <a:off x="11736360" y="684720"/>
            <a:ext cx="89280" cy="86040"/>
          </a:xfrm>
          <a:prstGeom prst="ellipse">
            <a:avLst/>
          </a:prstGeom>
          <a:solidFill>
            <a:srgbClr val="3045FD"/>
          </a:solidFill>
          <a:ln w="0">
            <a:noFill/>
          </a:ln>
        </p:spPr>
        <p:style>
          <a:lnRef idx="0"/>
          <a:fillRef idx="0"/>
          <a:effectRef idx="0"/>
          <a:fontRef idx="minor"/>
        </p:style>
        <p:txBody>
          <a:bodyPr lIns="90000" tIns="15840" rIns="90000" bIns="15840" anchor="t">
            <a:noAutofit/>
          </a:bodyPr>
          <a:lstStyle/>
          <a:p>
            <a:endParaRPr lang="en-US" sz="1800" b="0" strike="noStrike" spc="-1">
              <a:solidFill>
                <a:srgbClr val="FFFFFF"/>
              </a:solidFill>
              <a:latin typeface="Arial"/>
            </a:endParaRPr>
          </a:p>
        </p:txBody>
      </p:sp>
      <p:sp>
        <p:nvSpPr>
          <p:cNvPr id="88" name="AutoShape 15"/>
          <p:cNvSpPr/>
          <p:nvPr/>
        </p:nvSpPr>
        <p:spPr>
          <a:xfrm>
            <a:off x="11346480" y="684720"/>
            <a:ext cx="435960" cy="86040"/>
          </a:xfrm>
          <a:prstGeom prst="rect">
            <a:avLst/>
          </a:prstGeom>
          <a:solidFill>
            <a:srgbClr val="3045FD"/>
          </a:solidFill>
          <a:ln w="0">
            <a:noFill/>
          </a:ln>
        </p:spPr>
        <p:style>
          <a:lnRef idx="0"/>
          <a:fillRef idx="0"/>
          <a:effectRef idx="0"/>
          <a:fontRef idx="minor"/>
        </p:style>
        <p:txBody>
          <a:bodyPr lIns="90000" tIns="41400" rIns="90000" bIns="41400" anchor="t">
            <a:noAutofit/>
          </a:bodyPr>
          <a:lstStyle/>
          <a:p>
            <a:endParaRPr lang="en-US" sz="1800" b="0" strike="noStrike" spc="-1">
              <a:solidFill>
                <a:srgbClr val="FFFFFF"/>
              </a:solidFill>
              <a:latin typeface="Arial"/>
            </a:endParaRP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89" name="PlaceHolder 1"/>
          <p:cNvSpPr>
            <a:spLocks noGrp="1"/>
          </p:cNvSpPr>
          <p:nvPr>
            <p:ph/>
          </p:nvPr>
        </p:nvSpPr>
        <p:spPr>
          <a:xfrm>
            <a:off x="2938680" y="1998360"/>
            <a:ext cx="6318360" cy="1642320"/>
          </a:xfrm>
          <a:prstGeom prst="rect">
            <a:avLst/>
          </a:prstGeom>
          <a:noFill/>
          <a:ln w="0">
            <a:noFill/>
          </a:ln>
        </p:spPr>
        <p:txBody>
          <a:bodyPr lIns="90000" tIns="46800" rIns="90000" bIns="46800" anchor="t">
            <a:noAutofit/>
          </a:bodyPr>
          <a:lstStyle/>
          <a:p>
            <a:pPr indent="0" algn="ctr" defTabSz="914400">
              <a:lnSpc>
                <a:spcPct val="130000"/>
              </a:lnSpc>
              <a:spcAft>
                <a:spcPts val="1001"/>
              </a:spcAft>
              <a:buNone/>
              <a:tabLst>
                <a:tab pos="0"/>
              </a:tabLst>
            </a:pPr>
            <a:r>
              <a:rPr lang="en-US" sz="7600" b="1" strike="noStrike" spc="148">
                <a:solidFill>
                  <a:srgbClr val="3045FD"/>
                </a:solidFill>
                <a:latin typeface="Arial"/>
                <a:ea typeface="微软雅黑"/>
              </a:rPr>
              <a:t>01</a:t>
            </a:r>
            <a:endParaRPr lang="en-US" sz="7600" b="0" strike="noStrike" spc="148">
              <a:solidFill>
                <a:schemeClr val="dk1">
                  <a:lumMod val="65000"/>
                  <a:lumOff val="35000"/>
                </a:schemeClr>
              </a:solidFill>
              <a:latin typeface="Arial"/>
            </a:endParaRPr>
          </a:p>
        </p:txBody>
      </p:sp>
      <p:sp>
        <p:nvSpPr>
          <p:cNvPr id="90" name="PlaceHolder 2"/>
          <p:cNvSpPr>
            <a:spLocks noGrp="1"/>
          </p:cNvSpPr>
          <p:nvPr>
            <p:ph type="title" idx="4294967295"/>
          </p:nvPr>
        </p:nvSpPr>
        <p:spPr>
          <a:xfrm>
            <a:off x="313560" y="3789000"/>
            <a:ext cx="11486160" cy="992160"/>
          </a:xfrm>
          <a:prstGeom prst="rect">
            <a:avLst/>
          </a:prstGeom>
          <a:noFill/>
          <a:ln w="0">
            <a:noFill/>
          </a:ln>
        </p:spPr>
        <p:txBody>
          <a:bodyPr lIns="90000" tIns="47160" rIns="90000" bIns="47160" anchor="ctr">
            <a:noAutofit/>
          </a:bodyPr>
          <a:lstStyle/>
          <a:p>
            <a:pPr indent="0" algn="ctr" defTabSz="914400">
              <a:lnSpc>
                <a:spcPct val="100000"/>
              </a:lnSpc>
              <a:buNone/>
            </a:pPr>
            <a:r>
              <a:rPr lang="zh-CN" sz="5200" b="1" strike="noStrike" spc="299">
                <a:solidFill>
                  <a:srgbClr val="3045FD"/>
                </a:solidFill>
                <a:latin typeface="Arial"/>
                <a:ea typeface="微软雅黑"/>
              </a:rPr>
              <a:t>第</a:t>
            </a:r>
            <a:r>
              <a:rPr lang="en-US" sz="5200" b="1" strike="noStrike" spc="299">
                <a:solidFill>
                  <a:srgbClr val="3045FD"/>
                </a:solidFill>
                <a:latin typeface="Arial"/>
                <a:ea typeface="微软雅黑"/>
              </a:rPr>
              <a:t>1</a:t>
            </a:r>
            <a:r>
              <a:rPr lang="zh-CN" sz="5200" b="1" strike="noStrike" spc="299">
                <a:solidFill>
                  <a:srgbClr val="3045FD"/>
                </a:solidFill>
                <a:latin typeface="Arial"/>
                <a:ea typeface="微软雅黑"/>
              </a:rPr>
              <a:t>章 三级查房护理简介</a:t>
            </a:r>
            <a:endParaRPr lang="en-US" sz="5200" b="0" strike="noStrike" spc="-1">
              <a:solidFill>
                <a:schemeClr val="dk1"/>
              </a:solidFill>
              <a:latin typeface="Arial"/>
            </a:endParaRPr>
          </a:p>
        </p:txBody>
      </p:sp>
      <p:sp>
        <p:nvSpPr>
          <p:cNvPr id="91" name="章节页"/>
          <p:cNvSpPr/>
          <p:nvPr/>
        </p:nvSpPr>
        <p:spPr>
          <a:xfrm>
            <a:off x="857880" y="1252800"/>
            <a:ext cx="1934640" cy="363960"/>
          </a:xfrm>
          <a:prstGeom prst="rect">
            <a:avLst/>
          </a:prstGeom>
          <a:noFill/>
          <a:ln w="0">
            <a:noFill/>
          </a:ln>
        </p:spPr>
        <p:style>
          <a:lnRef idx="0"/>
          <a:fillRef idx="0"/>
          <a:effectRef idx="0"/>
          <a:fontRef idx="minor"/>
        </p:style>
        <p:txBody>
          <a:bodyPr lIns="90000" tIns="45000" rIns="90000" bIns="45000" anchor="t">
            <a:spAutoFit/>
          </a:bodyPr>
          <a:lstStyle/>
          <a:p>
            <a:pPr defTabSz="914400">
              <a:lnSpc>
                <a:spcPct val="100000"/>
              </a:lnSpc>
            </a:pPr>
            <a:r>
              <a:rPr lang="en-US" sz="1800" b="0" strike="noStrike" spc="-1">
                <a:solidFill>
                  <a:schemeClr val="dk1"/>
                </a:solidFill>
                <a:latin typeface="Arial"/>
                <a:ea typeface="微软雅黑"/>
              </a:rPr>
              <a:t> </a:t>
            </a:r>
            <a:endParaRPr lang="en-US" sz="1800" b="0" strike="noStrike" spc="-1">
              <a:solidFill>
                <a:srgbClr val="000000"/>
              </a:solidFill>
              <a:latin typeface="Arial"/>
            </a:endParaRP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92" name="AutoShape 3"/>
          <p:cNvSpPr/>
          <p:nvPr/>
        </p:nvSpPr>
        <p:spPr>
          <a:xfrm>
            <a:off x="472320" y="1375560"/>
            <a:ext cx="11246760" cy="4699080"/>
          </a:xfrm>
          <a:prstGeom prst="rect">
            <a:avLst/>
          </a:prstGeom>
          <a:solidFill>
            <a:srgbClr val="3045FD">
              <a:alpha val="50000"/>
            </a:srgbClr>
          </a:solidFill>
          <a:ln w="0">
            <a:noFill/>
          </a:ln>
        </p:spPr>
        <p:style>
          <a:lnRef idx="0"/>
          <a:fillRef idx="0"/>
          <a:effectRef idx="0"/>
          <a:fontRef idx="minor"/>
        </p:style>
        <p:txBody>
          <a:bodyPr lIns="90000" tIns="45000" rIns="90000" bIns="45000" anchor="t">
            <a:noAutofit/>
          </a:bodyPr>
          <a:lstStyle/>
          <a:p>
            <a:endParaRPr lang="en-US" sz="1800" b="0" strike="noStrike" spc="-1">
              <a:solidFill>
                <a:srgbClr val="FFFFFF"/>
              </a:solidFill>
              <a:latin typeface="Arial"/>
            </a:endParaRPr>
          </a:p>
        </p:txBody>
      </p:sp>
      <p:sp>
        <p:nvSpPr>
          <p:cNvPr id="93" name="AutoShape 5"/>
          <p:cNvSpPr/>
          <p:nvPr/>
        </p:nvSpPr>
        <p:spPr>
          <a:xfrm>
            <a:off x="2499480" y="6236280"/>
            <a:ext cx="9219960" cy="66960"/>
          </a:xfrm>
          <a:prstGeom prst="rect">
            <a:avLst/>
          </a:prstGeom>
          <a:solidFill>
            <a:srgbClr val="3045FD"/>
          </a:solidFill>
          <a:ln w="0">
            <a:noFill/>
          </a:ln>
        </p:spPr>
        <p:style>
          <a:lnRef idx="0"/>
          <a:fillRef idx="0"/>
          <a:effectRef idx="0"/>
          <a:fontRef idx="minor"/>
        </p:style>
        <p:txBody>
          <a:bodyPr lIns="90000" tIns="22320" rIns="90000" bIns="22320" anchor="t">
            <a:noAutofit/>
          </a:bodyPr>
          <a:lstStyle/>
          <a:p>
            <a:endParaRPr lang="en-US" sz="1800" b="0" strike="noStrike" spc="-1">
              <a:solidFill>
                <a:srgbClr val="FFFFFF"/>
              </a:solidFill>
              <a:latin typeface="Arial"/>
            </a:endParaRPr>
          </a:p>
        </p:txBody>
      </p:sp>
      <p:sp>
        <p:nvSpPr>
          <p:cNvPr id="94" name="AutoShape 6"/>
          <p:cNvSpPr/>
          <p:nvPr/>
        </p:nvSpPr>
        <p:spPr>
          <a:xfrm>
            <a:off x="483840" y="6236280"/>
            <a:ext cx="739800" cy="66960"/>
          </a:xfrm>
          <a:prstGeom prst="rect">
            <a:avLst/>
          </a:prstGeom>
          <a:solidFill>
            <a:srgbClr val="3045FD"/>
          </a:solidFill>
          <a:ln w="0">
            <a:noFill/>
          </a:ln>
        </p:spPr>
        <p:style>
          <a:lnRef idx="0"/>
          <a:fillRef idx="0"/>
          <a:effectRef idx="0"/>
          <a:fontRef idx="minor"/>
        </p:style>
        <p:txBody>
          <a:bodyPr lIns="90000" tIns="22320" rIns="90000" bIns="22320" anchor="t">
            <a:noAutofit/>
          </a:bodyPr>
          <a:lstStyle/>
          <a:p>
            <a:endParaRPr lang="en-US" sz="1800" b="0" strike="noStrike" spc="-1">
              <a:solidFill>
                <a:srgbClr val="FFFFFF"/>
              </a:solidFill>
              <a:latin typeface="Arial"/>
            </a:endParaRPr>
          </a:p>
        </p:txBody>
      </p:sp>
      <p:sp>
        <p:nvSpPr>
          <p:cNvPr id="95" name="AutoShape 7"/>
          <p:cNvSpPr/>
          <p:nvPr/>
        </p:nvSpPr>
        <p:spPr>
          <a:xfrm>
            <a:off x="1375920" y="6200640"/>
            <a:ext cx="158400" cy="158400"/>
          </a:xfrm>
          <a:prstGeom prst="ellipse">
            <a:avLst/>
          </a:prstGeom>
          <a:solidFill>
            <a:srgbClr val="3045FD"/>
          </a:solidFill>
          <a:ln w="0">
            <a:noFill/>
          </a:ln>
        </p:spPr>
        <p:style>
          <a:lnRef idx="0"/>
          <a:fillRef idx="0"/>
          <a:effectRef idx="0"/>
          <a:fontRef idx="minor"/>
        </p:style>
        <p:txBody>
          <a:bodyPr lIns="90000" tIns="45000" rIns="90000" bIns="45000" anchor="t">
            <a:noAutofit/>
          </a:bodyPr>
          <a:lstStyle/>
          <a:p>
            <a:endParaRPr lang="en-US" sz="1800" b="0" strike="noStrike" spc="-1">
              <a:solidFill>
                <a:srgbClr val="FFFFFF"/>
              </a:solidFill>
              <a:latin typeface="Arial"/>
            </a:endParaRPr>
          </a:p>
        </p:txBody>
      </p:sp>
      <p:sp>
        <p:nvSpPr>
          <p:cNvPr id="96" name="AutoShape 8"/>
          <p:cNvSpPr/>
          <p:nvPr/>
        </p:nvSpPr>
        <p:spPr>
          <a:xfrm>
            <a:off x="1607040" y="6207120"/>
            <a:ext cx="146880" cy="146880"/>
          </a:xfrm>
          <a:prstGeom prst="ellipse">
            <a:avLst/>
          </a:prstGeom>
          <a:solidFill>
            <a:schemeClr val="accent1">
              <a:alpha val="80000"/>
            </a:schemeClr>
          </a:solidFill>
          <a:ln w="0">
            <a:noFill/>
          </a:ln>
        </p:spPr>
        <p:style>
          <a:lnRef idx="0"/>
          <a:fillRef idx="0"/>
          <a:effectRef idx="0"/>
          <a:fontRef idx="minor"/>
        </p:style>
        <p:txBody>
          <a:bodyPr lIns="90000" tIns="45000" rIns="90000" bIns="45000" anchor="t">
            <a:noAutofit/>
          </a:bodyPr>
          <a:lstStyle/>
          <a:p>
            <a:endParaRPr lang="en-US" sz="1800" b="0" strike="noStrike" spc="-1">
              <a:solidFill>
                <a:srgbClr val="FFFFFF"/>
              </a:solidFill>
              <a:latin typeface="Arial"/>
            </a:endParaRPr>
          </a:p>
        </p:txBody>
      </p:sp>
      <p:sp>
        <p:nvSpPr>
          <p:cNvPr id="97" name="AutoShape 9"/>
          <p:cNvSpPr/>
          <p:nvPr/>
        </p:nvSpPr>
        <p:spPr>
          <a:xfrm>
            <a:off x="1827360" y="6213960"/>
            <a:ext cx="135720" cy="135720"/>
          </a:xfrm>
          <a:prstGeom prst="ellipse">
            <a:avLst/>
          </a:prstGeom>
          <a:solidFill>
            <a:schemeClr val="accent1">
              <a:alpha val="60000"/>
            </a:schemeClr>
          </a:solidFill>
          <a:ln w="0">
            <a:noFill/>
          </a:ln>
        </p:spPr>
        <p:style>
          <a:lnRef idx="0"/>
          <a:fillRef idx="0"/>
          <a:effectRef idx="0"/>
          <a:fontRef idx="minor"/>
        </p:style>
        <p:txBody>
          <a:bodyPr lIns="90000" tIns="45000" rIns="90000" bIns="45000" anchor="t">
            <a:noAutofit/>
          </a:bodyPr>
          <a:lstStyle/>
          <a:p>
            <a:endParaRPr lang="en-US" sz="1800" b="0" strike="noStrike" spc="-1">
              <a:solidFill>
                <a:srgbClr val="FFFFFF"/>
              </a:solidFill>
              <a:latin typeface="Arial"/>
            </a:endParaRPr>
          </a:p>
        </p:txBody>
      </p:sp>
      <p:sp>
        <p:nvSpPr>
          <p:cNvPr id="98" name="AutoShape 10"/>
          <p:cNvSpPr/>
          <p:nvPr/>
        </p:nvSpPr>
        <p:spPr>
          <a:xfrm>
            <a:off x="2027160" y="6220440"/>
            <a:ext cx="124200" cy="124200"/>
          </a:xfrm>
          <a:prstGeom prst="ellipse">
            <a:avLst/>
          </a:prstGeom>
          <a:solidFill>
            <a:schemeClr val="accent1">
              <a:alpha val="40000"/>
            </a:schemeClr>
          </a:solidFill>
          <a:ln w="0">
            <a:noFill/>
          </a:ln>
        </p:spPr>
        <p:style>
          <a:lnRef idx="0"/>
          <a:fillRef idx="0"/>
          <a:effectRef idx="0"/>
          <a:fontRef idx="minor"/>
        </p:style>
        <p:txBody>
          <a:bodyPr lIns="90000" tIns="43200" rIns="90000" bIns="43200" anchor="t">
            <a:noAutofit/>
          </a:bodyPr>
          <a:lstStyle/>
          <a:p>
            <a:endParaRPr lang="en-US" sz="1800" b="0" strike="noStrike" spc="-1">
              <a:solidFill>
                <a:srgbClr val="FFFFFF"/>
              </a:solidFill>
              <a:latin typeface="Arial"/>
            </a:endParaRPr>
          </a:p>
        </p:txBody>
      </p:sp>
      <p:sp>
        <p:nvSpPr>
          <p:cNvPr id="99" name="AutoShape 11"/>
          <p:cNvSpPr/>
          <p:nvPr/>
        </p:nvSpPr>
        <p:spPr>
          <a:xfrm>
            <a:off x="2224800" y="6215040"/>
            <a:ext cx="113040" cy="113040"/>
          </a:xfrm>
          <a:prstGeom prst="ellipse">
            <a:avLst/>
          </a:prstGeom>
          <a:solidFill>
            <a:schemeClr val="accent1">
              <a:alpha val="20000"/>
            </a:schemeClr>
          </a:solidFill>
          <a:ln w="0">
            <a:noFill/>
          </a:ln>
        </p:spPr>
        <p:style>
          <a:lnRef idx="0"/>
          <a:fillRef idx="0"/>
          <a:effectRef idx="0"/>
          <a:fontRef idx="minor"/>
        </p:style>
        <p:txBody>
          <a:bodyPr lIns="90000" tIns="34920" rIns="90000" bIns="34920" anchor="t">
            <a:noAutofit/>
          </a:bodyPr>
          <a:lstStyle/>
          <a:p>
            <a:endParaRPr lang="en-US" sz="1800" b="0" strike="noStrike" spc="-1">
              <a:solidFill>
                <a:srgbClr val="FFFFFF"/>
              </a:solidFill>
              <a:latin typeface="Arial"/>
            </a:endParaRPr>
          </a:p>
        </p:txBody>
      </p:sp>
      <p:sp>
        <p:nvSpPr>
          <p:cNvPr id="100" name="矩形 6"/>
          <p:cNvSpPr/>
          <p:nvPr/>
        </p:nvSpPr>
        <p:spPr>
          <a:xfrm>
            <a:off x="8392680" y="1403280"/>
            <a:ext cx="3102840" cy="4781880"/>
          </a:xfrm>
          <a:prstGeom prst="rect">
            <a:avLst/>
          </a:prstGeom>
          <a:noFill/>
          <a:ln>
            <a:noFill/>
          </a:ln>
        </p:spPr>
        <p:style>
          <a:lnRef idx="2">
            <a:schemeClr val="accent1">
              <a:lumMod val="75000"/>
            </a:schemeClr>
          </a:lnRef>
          <a:fillRef idx="1">
            <a:schemeClr val="accent1"/>
          </a:fillRef>
          <a:effectRef idx="0"/>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01" name="title"/>
          <p:cNvSpPr/>
          <p:nvPr/>
        </p:nvSpPr>
        <p:spPr>
          <a:xfrm>
            <a:off x="1087920" y="203760"/>
            <a:ext cx="8228520" cy="743400"/>
          </a:xfrm>
          <a:prstGeom prst="rect">
            <a:avLst/>
          </a:prstGeom>
          <a:noFill/>
          <a:ln w="0">
            <a:noFill/>
          </a:ln>
        </p:spPr>
        <p:style>
          <a:lnRef idx="0"/>
          <a:fillRef idx="0"/>
          <a:effectRef idx="0"/>
          <a:fontRef idx="minor"/>
        </p:style>
        <p:txBody>
          <a:bodyPr lIns="0" tIns="0" rIns="0" bIns="36360" anchor="b">
            <a:noAutofit/>
          </a:bodyPr>
          <a:lstStyle/>
          <a:p>
            <a:pPr defTabSz="914400">
              <a:lnSpc>
                <a:spcPct val="100000"/>
              </a:lnSpc>
              <a:tabLst>
                <a:tab pos="0"/>
              </a:tabLst>
            </a:pPr>
            <a:r>
              <a:rPr lang="zh-CN" sz="3600" b="1" strike="noStrike" spc="299">
                <a:solidFill>
                  <a:srgbClr val="3045FD"/>
                </a:solidFill>
                <a:latin typeface="Arial"/>
                <a:ea typeface="微软雅黑"/>
              </a:rPr>
              <a:t>三级查房护理概述</a:t>
            </a:r>
            <a:endParaRPr lang="en-US" sz="3600" b="0" strike="noStrike" spc="-1">
              <a:solidFill>
                <a:srgbClr val="000000"/>
              </a:solidFill>
              <a:latin typeface="Arial"/>
            </a:endParaRPr>
          </a:p>
        </p:txBody>
      </p:sp>
      <p:sp>
        <p:nvSpPr>
          <p:cNvPr id="102" name="content"/>
          <p:cNvSpPr/>
          <p:nvPr/>
        </p:nvSpPr>
        <p:spPr>
          <a:xfrm>
            <a:off x="946800" y="1982520"/>
            <a:ext cx="5402880" cy="2620800"/>
          </a:xfrm>
          <a:prstGeom prst="rect">
            <a:avLst/>
          </a:prstGeom>
          <a:noFill/>
          <a:ln w="0">
            <a:noFill/>
          </a:ln>
        </p:spPr>
        <p:style>
          <a:lnRef idx="0"/>
          <a:fillRef idx="0"/>
          <a:effectRef idx="0"/>
          <a:fontRef idx="minor"/>
        </p:style>
        <p:txBody>
          <a:bodyPr lIns="0" tIns="0" rIns="0" bIns="0" anchor="t">
            <a:noAutofit/>
            <a:scene3d>
              <a:camera prst="orthographicFront"/>
              <a:lightRig rig="threePt" dir="t"/>
            </a:scene3d>
          </a:bodyPr>
          <a:lstStyle/>
          <a:p>
            <a:pPr defTabSz="914400">
              <a:lnSpc>
                <a:spcPct val="130000"/>
              </a:lnSpc>
              <a:tabLst>
                <a:tab pos="0"/>
              </a:tabLst>
            </a:pPr>
            <a:r>
              <a:rPr lang="zh-CN" sz="1800" b="0" strike="noStrike" spc="148">
                <a:solidFill>
                  <a:schemeClr val="lt1"/>
                </a:solidFill>
                <a:latin typeface="Arial"/>
                <a:ea typeface="微软雅黑"/>
              </a:rPr>
              <a:t>三级查房护理是指在医疗机构进行的一种医护人员联合进行的查房工作，通过医护人员的共同努力，及时发现和解决患者病情的变化和护理问题，提高医疗质量，确保患者安全。</a:t>
            </a:r>
            <a:endParaRPr lang="en-US" sz="1800" b="0" strike="noStrike" spc="-1">
              <a:solidFill>
                <a:srgbClr val="000000"/>
              </a:solidFill>
              <a:latin typeface="Arial"/>
            </a:endParaRPr>
          </a:p>
        </p:txBody>
      </p:sp>
      <p:sp>
        <p:nvSpPr>
          <p:cNvPr id="103" name="PlaceHolder 1"/>
          <p:cNvSpPr>
            <a:spLocks noGrp="1"/>
          </p:cNvSpPr>
          <p:nvPr>
            <p:ph type="title" idx="4294967295"/>
          </p:nvPr>
        </p:nvSpPr>
        <p:spPr>
          <a:xfrm>
            <a:off x="0" y="360000"/>
            <a:ext cx="10799640" cy="719640"/>
          </a:xfrm>
          <a:prstGeom prst="rect">
            <a:avLst/>
          </a:prstGeom>
          <a:noFill/>
          <a:ln w="0">
            <a:noFill/>
          </a:ln>
        </p:spPr>
        <p:txBody>
          <a:bodyPr lIns="90000" tIns="47160" rIns="90000" bIns="47160" anchor="ctr">
            <a:noAutofit/>
          </a:bodyPr>
          <a:lstStyle/>
          <a:p>
            <a:pPr indent="0" defTabSz="914400">
              <a:lnSpc>
                <a:spcPct val="100000"/>
              </a:lnSpc>
              <a:buNone/>
            </a:pPr>
            <a:r>
              <a:rPr lang="en-US" sz="3600" b="1" strike="noStrike" spc="299">
                <a:solidFill>
                  <a:schemeClr val="dk1">
                    <a:lumMod val="85000"/>
                    <a:lumOff val="15000"/>
                  </a:schemeClr>
                </a:solidFill>
                <a:latin typeface="Arial"/>
                <a:ea typeface="微软雅黑"/>
              </a:rPr>
              <a:t> </a:t>
            </a:r>
            <a:endParaRPr lang="en-US" sz="3600" b="0" strike="noStrike" spc="-1">
              <a:solidFill>
                <a:schemeClr val="dk1"/>
              </a:solidFill>
              <a:latin typeface="Arial"/>
            </a:endParaRPr>
          </a:p>
        </p:txBody>
      </p:sp>
      <p:grpSp>
        <p:nvGrpSpPr>
          <p:cNvPr id="104" name="Group 15"/>
          <p:cNvGrpSpPr/>
          <p:nvPr/>
        </p:nvGrpSpPr>
        <p:grpSpPr>
          <a:xfrm>
            <a:off x="431640" y="396000"/>
            <a:ext cx="514800" cy="439200"/>
            <a:chOff x="431640" y="396000"/>
            <a:chExt cx="514800" cy="439200"/>
          </a:xfrm>
        </p:grpSpPr>
        <p:sp>
          <p:nvSpPr>
            <p:cNvPr id="105" name="AutoShape 16"/>
            <p:cNvSpPr/>
            <p:nvPr/>
          </p:nvSpPr>
          <p:spPr>
            <a:xfrm>
              <a:off x="431640" y="396000"/>
              <a:ext cx="83880" cy="8388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14400" rIns="90000" bIns="14400" anchor="t">
              <a:noAutofit/>
            </a:bodyPr>
            <a:lstStyle/>
            <a:p>
              <a:endParaRPr lang="en-US" sz="1800" b="0" strike="noStrike" spc="-1">
                <a:solidFill>
                  <a:srgbClr val="000000"/>
                </a:solidFill>
                <a:latin typeface="Arial"/>
              </a:endParaRPr>
            </a:p>
          </p:txBody>
        </p:sp>
        <p:sp>
          <p:nvSpPr>
            <p:cNvPr id="106" name="AutoShape 17"/>
            <p:cNvSpPr/>
            <p:nvPr/>
          </p:nvSpPr>
          <p:spPr>
            <a:xfrm>
              <a:off x="551520" y="402480"/>
              <a:ext cx="77760" cy="7776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10440" rIns="90000" bIns="10440" anchor="t">
              <a:noAutofit/>
            </a:bodyPr>
            <a:lstStyle/>
            <a:p>
              <a:endParaRPr lang="en-US" sz="1800" b="0" strike="noStrike" spc="-1">
                <a:solidFill>
                  <a:srgbClr val="000000"/>
                </a:solidFill>
                <a:latin typeface="Arial"/>
              </a:endParaRPr>
            </a:p>
          </p:txBody>
        </p:sp>
        <p:sp>
          <p:nvSpPr>
            <p:cNvPr id="107" name="AutoShape 18"/>
            <p:cNvSpPr/>
            <p:nvPr/>
          </p:nvSpPr>
          <p:spPr>
            <a:xfrm>
              <a:off x="665640" y="404280"/>
              <a:ext cx="74520" cy="7452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7920" rIns="90000" bIns="7920" anchor="t">
              <a:noAutofit/>
            </a:bodyPr>
            <a:lstStyle/>
            <a:p>
              <a:endParaRPr lang="en-US" sz="1800" b="0" strike="noStrike" spc="-1">
                <a:solidFill>
                  <a:srgbClr val="000000"/>
                </a:solidFill>
                <a:latin typeface="Arial"/>
              </a:endParaRPr>
            </a:p>
          </p:txBody>
        </p:sp>
        <p:sp>
          <p:nvSpPr>
            <p:cNvPr id="108" name="AutoShape 19"/>
            <p:cNvSpPr/>
            <p:nvPr/>
          </p:nvSpPr>
          <p:spPr>
            <a:xfrm>
              <a:off x="776160" y="413280"/>
              <a:ext cx="68760" cy="6876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3600" rIns="90000" bIns="3600" anchor="t">
              <a:noAutofit/>
            </a:bodyPr>
            <a:lstStyle/>
            <a:p>
              <a:endParaRPr lang="en-US" sz="1800" b="0" strike="noStrike" spc="-1">
                <a:solidFill>
                  <a:srgbClr val="000000"/>
                </a:solidFill>
                <a:latin typeface="Arial"/>
              </a:endParaRPr>
            </a:p>
          </p:txBody>
        </p:sp>
        <p:sp>
          <p:nvSpPr>
            <p:cNvPr id="109" name="AutoShape 20"/>
            <p:cNvSpPr/>
            <p:nvPr/>
          </p:nvSpPr>
          <p:spPr>
            <a:xfrm>
              <a:off x="881280" y="408960"/>
              <a:ext cx="65160" cy="6516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1440" rIns="90000" bIns="1440" anchor="t">
              <a:noAutofit/>
            </a:bodyPr>
            <a:lstStyle/>
            <a:p>
              <a:endParaRPr lang="en-US" sz="1800" b="0" strike="noStrike" spc="-1">
                <a:solidFill>
                  <a:srgbClr val="000000"/>
                </a:solidFill>
                <a:latin typeface="Arial"/>
              </a:endParaRPr>
            </a:p>
          </p:txBody>
        </p:sp>
        <p:sp>
          <p:nvSpPr>
            <p:cNvPr id="110" name="AutoShape 21"/>
            <p:cNvSpPr/>
            <p:nvPr/>
          </p:nvSpPr>
          <p:spPr>
            <a:xfrm>
              <a:off x="431640" y="513720"/>
              <a:ext cx="83880" cy="8388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14400" rIns="90000" bIns="14400" anchor="t">
              <a:noAutofit/>
            </a:bodyPr>
            <a:lstStyle/>
            <a:p>
              <a:endParaRPr lang="en-US" sz="1800" b="0" strike="noStrike" spc="-1">
                <a:solidFill>
                  <a:srgbClr val="000000"/>
                </a:solidFill>
                <a:latin typeface="Arial"/>
              </a:endParaRPr>
            </a:p>
          </p:txBody>
        </p:sp>
        <p:sp>
          <p:nvSpPr>
            <p:cNvPr id="111" name="AutoShape 22"/>
            <p:cNvSpPr/>
            <p:nvPr/>
          </p:nvSpPr>
          <p:spPr>
            <a:xfrm>
              <a:off x="551520" y="520200"/>
              <a:ext cx="77760" cy="7776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10440" rIns="90000" bIns="10440" anchor="t">
              <a:noAutofit/>
            </a:bodyPr>
            <a:lstStyle/>
            <a:p>
              <a:endParaRPr lang="en-US" sz="1800" b="0" strike="noStrike" spc="-1">
                <a:solidFill>
                  <a:srgbClr val="000000"/>
                </a:solidFill>
                <a:latin typeface="Arial"/>
              </a:endParaRPr>
            </a:p>
          </p:txBody>
        </p:sp>
        <p:sp>
          <p:nvSpPr>
            <p:cNvPr id="112" name="AutoShape 23"/>
            <p:cNvSpPr/>
            <p:nvPr/>
          </p:nvSpPr>
          <p:spPr>
            <a:xfrm>
              <a:off x="665640" y="522000"/>
              <a:ext cx="74520" cy="7452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7920" rIns="90000" bIns="7920" anchor="t">
              <a:noAutofit/>
            </a:bodyPr>
            <a:lstStyle/>
            <a:p>
              <a:endParaRPr lang="en-US" sz="1800" b="0" strike="noStrike" spc="-1">
                <a:solidFill>
                  <a:srgbClr val="000000"/>
                </a:solidFill>
                <a:latin typeface="Arial"/>
              </a:endParaRPr>
            </a:p>
          </p:txBody>
        </p:sp>
        <p:sp>
          <p:nvSpPr>
            <p:cNvPr id="113" name="AutoShape 24"/>
            <p:cNvSpPr/>
            <p:nvPr/>
          </p:nvSpPr>
          <p:spPr>
            <a:xfrm>
              <a:off x="776160" y="531000"/>
              <a:ext cx="68760" cy="6876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3600" rIns="90000" bIns="3600" anchor="t">
              <a:noAutofit/>
            </a:bodyPr>
            <a:lstStyle/>
            <a:p>
              <a:endParaRPr lang="en-US" sz="1800" b="0" strike="noStrike" spc="-1">
                <a:solidFill>
                  <a:srgbClr val="000000"/>
                </a:solidFill>
                <a:latin typeface="Arial"/>
              </a:endParaRPr>
            </a:p>
          </p:txBody>
        </p:sp>
        <p:sp>
          <p:nvSpPr>
            <p:cNvPr id="114" name="AutoShape 25"/>
            <p:cNvSpPr/>
            <p:nvPr/>
          </p:nvSpPr>
          <p:spPr>
            <a:xfrm>
              <a:off x="881280" y="526680"/>
              <a:ext cx="65160" cy="6516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1440" rIns="90000" bIns="1440" anchor="t">
              <a:noAutofit/>
            </a:bodyPr>
            <a:lstStyle/>
            <a:p>
              <a:endParaRPr lang="en-US" sz="1800" b="0" strike="noStrike" spc="-1">
                <a:solidFill>
                  <a:srgbClr val="000000"/>
                </a:solidFill>
                <a:latin typeface="Arial"/>
              </a:endParaRPr>
            </a:p>
          </p:txBody>
        </p:sp>
        <p:sp>
          <p:nvSpPr>
            <p:cNvPr id="115" name="AutoShape 26"/>
            <p:cNvSpPr/>
            <p:nvPr/>
          </p:nvSpPr>
          <p:spPr>
            <a:xfrm>
              <a:off x="431640" y="631440"/>
              <a:ext cx="83880" cy="8388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14400" rIns="90000" bIns="14400" anchor="t">
              <a:noAutofit/>
            </a:bodyPr>
            <a:lstStyle/>
            <a:p>
              <a:endParaRPr lang="en-US" sz="1800" b="0" strike="noStrike" spc="-1">
                <a:solidFill>
                  <a:srgbClr val="000000"/>
                </a:solidFill>
                <a:latin typeface="Arial"/>
              </a:endParaRPr>
            </a:p>
          </p:txBody>
        </p:sp>
        <p:sp>
          <p:nvSpPr>
            <p:cNvPr id="116" name="AutoShape 27"/>
            <p:cNvSpPr/>
            <p:nvPr/>
          </p:nvSpPr>
          <p:spPr>
            <a:xfrm>
              <a:off x="551520" y="637920"/>
              <a:ext cx="77760" cy="7776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10440" rIns="90000" bIns="10440" anchor="t">
              <a:noAutofit/>
            </a:bodyPr>
            <a:lstStyle/>
            <a:p>
              <a:endParaRPr lang="en-US" sz="1800" b="0" strike="noStrike" spc="-1">
                <a:solidFill>
                  <a:srgbClr val="000000"/>
                </a:solidFill>
                <a:latin typeface="Arial"/>
              </a:endParaRPr>
            </a:p>
          </p:txBody>
        </p:sp>
        <p:sp>
          <p:nvSpPr>
            <p:cNvPr id="117" name="AutoShape 28"/>
            <p:cNvSpPr/>
            <p:nvPr/>
          </p:nvSpPr>
          <p:spPr>
            <a:xfrm>
              <a:off x="665640" y="639720"/>
              <a:ext cx="74520" cy="7452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7920" rIns="90000" bIns="7920" anchor="t">
              <a:noAutofit/>
            </a:bodyPr>
            <a:lstStyle/>
            <a:p>
              <a:endParaRPr lang="en-US" sz="1800" b="0" strike="noStrike" spc="-1">
                <a:solidFill>
                  <a:srgbClr val="000000"/>
                </a:solidFill>
                <a:latin typeface="Arial"/>
              </a:endParaRPr>
            </a:p>
          </p:txBody>
        </p:sp>
        <p:sp>
          <p:nvSpPr>
            <p:cNvPr id="118" name="AutoShape 29"/>
            <p:cNvSpPr/>
            <p:nvPr/>
          </p:nvSpPr>
          <p:spPr>
            <a:xfrm>
              <a:off x="776160" y="648720"/>
              <a:ext cx="68760" cy="6876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3600" rIns="90000" bIns="3600" anchor="t">
              <a:noAutofit/>
            </a:bodyPr>
            <a:lstStyle/>
            <a:p>
              <a:endParaRPr lang="en-US" sz="1800" b="0" strike="noStrike" spc="-1">
                <a:solidFill>
                  <a:srgbClr val="000000"/>
                </a:solidFill>
                <a:latin typeface="Arial"/>
              </a:endParaRPr>
            </a:p>
          </p:txBody>
        </p:sp>
        <p:sp>
          <p:nvSpPr>
            <p:cNvPr id="119" name="AutoShape 30"/>
            <p:cNvSpPr/>
            <p:nvPr/>
          </p:nvSpPr>
          <p:spPr>
            <a:xfrm>
              <a:off x="881280" y="644760"/>
              <a:ext cx="65160" cy="6516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1440" rIns="90000" bIns="1440" anchor="t">
              <a:noAutofit/>
            </a:bodyPr>
            <a:lstStyle/>
            <a:p>
              <a:endParaRPr lang="en-US" sz="1800" b="0" strike="noStrike" spc="-1">
                <a:solidFill>
                  <a:srgbClr val="000000"/>
                </a:solidFill>
                <a:latin typeface="Arial"/>
              </a:endParaRPr>
            </a:p>
          </p:txBody>
        </p:sp>
        <p:sp>
          <p:nvSpPr>
            <p:cNvPr id="120" name="AutoShape 31"/>
            <p:cNvSpPr/>
            <p:nvPr/>
          </p:nvSpPr>
          <p:spPr>
            <a:xfrm>
              <a:off x="431640" y="749160"/>
              <a:ext cx="83880" cy="8388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14400" rIns="90000" bIns="14400" anchor="t">
              <a:noAutofit/>
            </a:bodyPr>
            <a:lstStyle/>
            <a:p>
              <a:endParaRPr lang="en-US" sz="1800" b="0" strike="noStrike" spc="-1">
                <a:solidFill>
                  <a:srgbClr val="000000"/>
                </a:solidFill>
                <a:latin typeface="Arial"/>
              </a:endParaRPr>
            </a:p>
          </p:txBody>
        </p:sp>
        <p:sp>
          <p:nvSpPr>
            <p:cNvPr id="121" name="AutoShape 32"/>
            <p:cNvSpPr/>
            <p:nvPr/>
          </p:nvSpPr>
          <p:spPr>
            <a:xfrm>
              <a:off x="551520" y="756000"/>
              <a:ext cx="77760" cy="7776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10440" rIns="90000" bIns="10440" anchor="t">
              <a:noAutofit/>
            </a:bodyPr>
            <a:lstStyle/>
            <a:p>
              <a:endParaRPr lang="en-US" sz="1800" b="0" strike="noStrike" spc="-1">
                <a:solidFill>
                  <a:srgbClr val="000000"/>
                </a:solidFill>
                <a:latin typeface="Arial"/>
              </a:endParaRPr>
            </a:p>
          </p:txBody>
        </p:sp>
        <p:sp>
          <p:nvSpPr>
            <p:cNvPr id="122" name="AutoShape 33"/>
            <p:cNvSpPr/>
            <p:nvPr/>
          </p:nvSpPr>
          <p:spPr>
            <a:xfrm>
              <a:off x="665640" y="757440"/>
              <a:ext cx="74520" cy="7452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7920" rIns="90000" bIns="7920" anchor="t">
              <a:noAutofit/>
            </a:bodyPr>
            <a:lstStyle/>
            <a:p>
              <a:endParaRPr lang="en-US" sz="1800" b="0" strike="noStrike" spc="-1">
                <a:solidFill>
                  <a:srgbClr val="000000"/>
                </a:solidFill>
                <a:latin typeface="Arial"/>
              </a:endParaRPr>
            </a:p>
          </p:txBody>
        </p:sp>
        <p:sp>
          <p:nvSpPr>
            <p:cNvPr id="123" name="AutoShape 34"/>
            <p:cNvSpPr/>
            <p:nvPr/>
          </p:nvSpPr>
          <p:spPr>
            <a:xfrm>
              <a:off x="776160" y="766440"/>
              <a:ext cx="68760" cy="6876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3600" rIns="90000" bIns="3600" anchor="t">
              <a:noAutofit/>
            </a:bodyPr>
            <a:lstStyle/>
            <a:p>
              <a:endParaRPr lang="en-US" sz="1800" b="0" strike="noStrike" spc="-1">
                <a:solidFill>
                  <a:srgbClr val="000000"/>
                </a:solidFill>
                <a:latin typeface="Arial"/>
              </a:endParaRPr>
            </a:p>
          </p:txBody>
        </p:sp>
        <p:sp>
          <p:nvSpPr>
            <p:cNvPr id="124" name="AutoShape 35"/>
            <p:cNvSpPr/>
            <p:nvPr/>
          </p:nvSpPr>
          <p:spPr>
            <a:xfrm>
              <a:off x="881280" y="762480"/>
              <a:ext cx="65160" cy="6516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1440" rIns="90000" bIns="1440" anchor="t">
              <a:noAutofit/>
            </a:bodyPr>
            <a:lstStyle/>
            <a:p>
              <a:endParaRPr lang="en-US" sz="1800" b="0" strike="noStrike" spc="-1">
                <a:solidFill>
                  <a:srgbClr val="000000"/>
                </a:solidFill>
                <a:latin typeface="Arial"/>
              </a:endParaRPr>
            </a:p>
          </p:txBody>
        </p:sp>
      </p:grpSp>
      <p:sp>
        <p:nvSpPr>
          <p:cNvPr id="125" name="Picture 4"/>
          <p:cNvSpPr/>
          <p:nvPr/>
        </p:nvSpPr>
        <p:spPr>
          <a:xfrm>
            <a:off x="7939080" y="835560"/>
            <a:ext cx="3679560" cy="4906080"/>
          </a:xfrm>
          <a:prstGeom prst="parallelogram">
            <a:avLst>
              <a:gd name="adj" fmla="val 25000"/>
            </a:avLst>
          </a:prstGeom>
          <a:blipFill rotWithShape="0">
            <a:blip r:embed="rId2"/>
            <a:stretch>
              <a:fillRect/>
            </a:stretch>
          </a:blipFill>
          <a:ln w="0">
            <a:noFill/>
          </a:ln>
        </p:spPr>
        <p:style>
          <a:lnRef idx="0"/>
          <a:fillRef idx="0"/>
          <a:effectRef idx="0"/>
          <a:fontRef idx="minor"/>
        </p:style>
        <p:txBody>
          <a:bodyPr lIns="90000" tIns="45000" rIns="90000" bIns="45000" anchor="t">
            <a:noAutofit/>
          </a:bodyPr>
          <a:lstStyle/>
          <a:p>
            <a:endParaRPr lang="en-US" sz="1800" b="0" strike="noStrike" spc="-1">
              <a:solidFill>
                <a:srgbClr val="000000"/>
              </a:solidFill>
              <a:latin typeface="Arial"/>
            </a:endParaRP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126" name="AutoShape 2"/>
          <p:cNvSpPr/>
          <p:nvPr/>
        </p:nvSpPr>
        <p:spPr>
          <a:xfrm>
            <a:off x="9054360" y="2212200"/>
            <a:ext cx="2388600" cy="2803320"/>
          </a:xfrm>
          <a:prstGeom prst="rect">
            <a:avLst/>
          </a:prstGeom>
          <a:solidFill>
            <a:srgbClr val="3045FD">
              <a:alpha val="42000"/>
            </a:srgbClr>
          </a:solidFill>
          <a:ln w="0">
            <a:noFill/>
          </a:ln>
        </p:spPr>
        <p:style>
          <a:lnRef idx="0"/>
          <a:fillRef idx="0"/>
          <a:effectRef idx="0"/>
          <a:fontRef idx="minor"/>
        </p:style>
        <p:txBody>
          <a:bodyPr anchor="ctr">
            <a:noAutofit/>
          </a:bodyPr>
          <a:lstStyle/>
          <a:p>
            <a:pPr algn="ctr" defTabSz="914400">
              <a:lnSpc>
                <a:spcPct val="100000"/>
              </a:lnSpc>
            </a:pPr>
            <a:r>
              <a:rPr lang="en-US" sz="2940" b="0" strike="noStrike" spc="-1">
                <a:solidFill>
                  <a:srgbClr val="FFFFFF"/>
                </a:solidFill>
                <a:latin typeface="Calibri"/>
                <a:ea typeface="Calibri"/>
              </a:rPr>
              <a:t> </a:t>
            </a:r>
            <a:endParaRPr lang="en-US" sz="2940" b="0" strike="noStrike" spc="-1">
              <a:solidFill>
                <a:srgbClr val="FFFFFF"/>
              </a:solidFill>
              <a:latin typeface="Arial"/>
            </a:endParaRPr>
          </a:p>
        </p:txBody>
      </p:sp>
      <p:sp>
        <p:nvSpPr>
          <p:cNvPr id="127" name="AutoShape 2"/>
          <p:cNvSpPr/>
          <p:nvPr/>
        </p:nvSpPr>
        <p:spPr>
          <a:xfrm>
            <a:off x="6311880" y="2212200"/>
            <a:ext cx="2388600" cy="2803320"/>
          </a:xfrm>
          <a:prstGeom prst="rect">
            <a:avLst/>
          </a:prstGeom>
          <a:solidFill>
            <a:srgbClr val="3045FD">
              <a:alpha val="40000"/>
            </a:srgbClr>
          </a:solidFill>
          <a:ln w="0">
            <a:noFill/>
          </a:ln>
        </p:spPr>
        <p:style>
          <a:lnRef idx="0"/>
          <a:fillRef idx="0"/>
          <a:effectRef idx="0"/>
          <a:fontRef idx="minor"/>
        </p:style>
        <p:txBody>
          <a:bodyPr anchor="ctr">
            <a:noAutofit/>
          </a:bodyPr>
          <a:lstStyle/>
          <a:p>
            <a:pPr algn="ctr" defTabSz="914400">
              <a:lnSpc>
                <a:spcPct val="100000"/>
              </a:lnSpc>
            </a:pPr>
            <a:r>
              <a:rPr lang="en-US" sz="2940" b="0" strike="noStrike" spc="-1">
                <a:solidFill>
                  <a:srgbClr val="FFFFFF"/>
                </a:solidFill>
                <a:latin typeface="Calibri"/>
                <a:ea typeface="Calibri"/>
              </a:rPr>
              <a:t>    </a:t>
            </a:r>
            <a:endParaRPr lang="en-US" sz="2940" b="0" strike="noStrike" spc="-1">
              <a:solidFill>
                <a:srgbClr val="FFFFFF"/>
              </a:solidFill>
              <a:latin typeface="Arial"/>
            </a:endParaRPr>
          </a:p>
        </p:txBody>
      </p:sp>
      <p:sp>
        <p:nvSpPr>
          <p:cNvPr id="128" name="AutoShape 2"/>
          <p:cNvSpPr/>
          <p:nvPr/>
        </p:nvSpPr>
        <p:spPr>
          <a:xfrm>
            <a:off x="3569400" y="2212200"/>
            <a:ext cx="2388600" cy="2803320"/>
          </a:xfrm>
          <a:prstGeom prst="rect">
            <a:avLst/>
          </a:prstGeom>
          <a:solidFill>
            <a:srgbClr val="3045FD">
              <a:alpha val="40000"/>
            </a:srgbClr>
          </a:solidFill>
          <a:ln w="0">
            <a:noFill/>
          </a:ln>
        </p:spPr>
        <p:style>
          <a:lnRef idx="0"/>
          <a:fillRef idx="0"/>
          <a:effectRef idx="0"/>
          <a:fontRef idx="minor"/>
        </p:style>
        <p:txBody>
          <a:bodyPr anchor="ctr">
            <a:noAutofit/>
          </a:bodyPr>
          <a:lstStyle/>
          <a:p>
            <a:pPr algn="ctr" defTabSz="914400">
              <a:lnSpc>
                <a:spcPct val="100000"/>
              </a:lnSpc>
            </a:pPr>
            <a:r>
              <a:rPr lang="en-US" sz="2940" b="0" strike="noStrike" spc="-1">
                <a:solidFill>
                  <a:srgbClr val="FFFFFF"/>
                </a:solidFill>
                <a:latin typeface="Calibri"/>
                <a:ea typeface="Calibri"/>
              </a:rPr>
              <a:t>    </a:t>
            </a:r>
            <a:endParaRPr lang="en-US" sz="2940" b="0" strike="noStrike" spc="-1">
              <a:solidFill>
                <a:srgbClr val="FFFFFF"/>
              </a:solidFill>
              <a:latin typeface="Arial"/>
            </a:endParaRPr>
          </a:p>
        </p:txBody>
      </p:sp>
      <p:sp>
        <p:nvSpPr>
          <p:cNvPr id="129" name="AutoShape 2"/>
          <p:cNvSpPr/>
          <p:nvPr/>
        </p:nvSpPr>
        <p:spPr>
          <a:xfrm>
            <a:off x="729720" y="2164680"/>
            <a:ext cx="2388600" cy="2851560"/>
          </a:xfrm>
          <a:prstGeom prst="rect">
            <a:avLst/>
          </a:prstGeom>
          <a:solidFill>
            <a:srgbClr val="3045FD">
              <a:alpha val="40000"/>
            </a:srgbClr>
          </a:solidFill>
          <a:ln w="0">
            <a:noFill/>
          </a:ln>
        </p:spPr>
        <p:style>
          <a:lnRef idx="0"/>
          <a:fillRef idx="0"/>
          <a:effectRef idx="0"/>
          <a:fontRef idx="minor"/>
        </p:style>
        <p:txBody>
          <a:bodyPr anchor="ctr">
            <a:noAutofit/>
          </a:bodyPr>
          <a:lstStyle/>
          <a:p>
            <a:pPr algn="ctr" defTabSz="914400">
              <a:lnSpc>
                <a:spcPct val="100000"/>
              </a:lnSpc>
            </a:pPr>
            <a:r>
              <a:rPr lang="en-US" sz="2940" b="0" strike="noStrike" spc="-1">
                <a:solidFill>
                  <a:srgbClr val="FFFFFF"/>
                </a:solidFill>
                <a:latin typeface="Calibri"/>
                <a:ea typeface="Calibri"/>
              </a:rPr>
              <a:t>    </a:t>
            </a:r>
            <a:endParaRPr lang="en-US" sz="2940" b="0" strike="noStrike" spc="-1">
              <a:solidFill>
                <a:srgbClr val="FFFFFF"/>
              </a:solidFill>
              <a:latin typeface="Arial"/>
            </a:endParaRPr>
          </a:p>
        </p:txBody>
      </p:sp>
      <p:sp>
        <p:nvSpPr>
          <p:cNvPr id="130" name="矩形 28"/>
          <p:cNvSpPr/>
          <p:nvPr/>
        </p:nvSpPr>
        <p:spPr>
          <a:xfrm>
            <a:off x="3540240" y="1475280"/>
            <a:ext cx="252936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31" name="content.2.title"/>
          <p:cNvSpPr/>
          <p:nvPr/>
        </p:nvSpPr>
        <p:spPr>
          <a:xfrm>
            <a:off x="3689640" y="1557720"/>
            <a:ext cx="2054520" cy="2916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2000" b="1" strike="noStrike" spc="-1">
                <a:solidFill>
                  <a:srgbClr val="3045FD"/>
                </a:solidFill>
                <a:latin typeface="微软雅黑"/>
                <a:ea typeface="微软雅黑"/>
              </a:rPr>
              <a:t>召开讨论会</a:t>
            </a:r>
            <a:endParaRPr lang="en-US" sz="2000" b="0" strike="noStrike" spc="-1">
              <a:solidFill>
                <a:srgbClr val="000000"/>
              </a:solidFill>
              <a:latin typeface="Arial"/>
            </a:endParaRPr>
          </a:p>
        </p:txBody>
      </p:sp>
      <p:sp>
        <p:nvSpPr>
          <p:cNvPr id="132" name="content.2.content"/>
          <p:cNvSpPr/>
          <p:nvPr/>
        </p:nvSpPr>
        <p:spPr>
          <a:xfrm>
            <a:off x="3718080" y="2310120"/>
            <a:ext cx="2067120" cy="2429280"/>
          </a:xfrm>
          <a:prstGeom prst="rect">
            <a:avLst/>
          </a:prstGeom>
          <a:noFill/>
          <a:ln w="0">
            <a:noFill/>
          </a:ln>
        </p:spPr>
        <p:style>
          <a:lnRef idx="0"/>
          <a:fillRef idx="0"/>
          <a:effectRef idx="0"/>
          <a:fontRef idx="minor"/>
        </p:style>
        <p:txBody>
          <a:bodyPr lIns="0" tIns="0" rIns="0" bIns="0" anchor="t">
            <a:noAutofit/>
          </a:bodyPr>
          <a:lstStyle/>
          <a:p>
            <a:pPr defTabSz="914400">
              <a:lnSpc>
                <a:spcPct val="150000"/>
              </a:lnSpc>
              <a:tabLst>
                <a:tab pos="0"/>
              </a:tabLst>
            </a:pPr>
            <a:r>
              <a:rPr lang="zh-CN" sz="1600" b="0" strike="noStrike" spc="-1">
                <a:solidFill>
                  <a:schemeClr val="lt1"/>
                </a:solidFill>
                <a:latin typeface="微软雅黑"/>
                <a:ea typeface="微软雅黑"/>
              </a:rPr>
              <a:t>定期组织医护人员交流和分享</a:t>
            </a:r>
            <a:endParaRPr lang="en-US" sz="1600" b="0" strike="noStrike" spc="-1">
              <a:solidFill>
                <a:srgbClr val="000000"/>
              </a:solidFill>
              <a:latin typeface="Arial"/>
            </a:endParaRPr>
          </a:p>
        </p:txBody>
      </p:sp>
      <p:sp>
        <p:nvSpPr>
          <p:cNvPr id="133" name="矩形 33"/>
          <p:cNvSpPr/>
          <p:nvPr/>
        </p:nvSpPr>
        <p:spPr>
          <a:xfrm>
            <a:off x="6208560" y="1475280"/>
            <a:ext cx="252828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34" name="content.3.title"/>
          <p:cNvSpPr/>
          <p:nvPr/>
        </p:nvSpPr>
        <p:spPr>
          <a:xfrm>
            <a:off x="6460560" y="1557720"/>
            <a:ext cx="2068560" cy="2916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2000" b="1" strike="noStrike" spc="-1">
                <a:solidFill>
                  <a:srgbClr val="3045FD"/>
                </a:solidFill>
                <a:latin typeface="微软雅黑"/>
                <a:ea typeface="微软雅黑"/>
              </a:rPr>
              <a:t>查房记录</a:t>
            </a:r>
            <a:endParaRPr lang="en-US" sz="2000" b="0" strike="noStrike" spc="-1">
              <a:solidFill>
                <a:srgbClr val="000000"/>
              </a:solidFill>
              <a:latin typeface="Arial"/>
            </a:endParaRPr>
          </a:p>
        </p:txBody>
      </p:sp>
      <p:sp>
        <p:nvSpPr>
          <p:cNvPr id="135" name="content.3.content"/>
          <p:cNvSpPr/>
          <p:nvPr/>
        </p:nvSpPr>
        <p:spPr>
          <a:xfrm>
            <a:off x="6499080" y="2297520"/>
            <a:ext cx="2077920" cy="2355480"/>
          </a:xfrm>
          <a:prstGeom prst="rect">
            <a:avLst/>
          </a:prstGeom>
          <a:noFill/>
          <a:ln w="0">
            <a:noFill/>
          </a:ln>
        </p:spPr>
        <p:style>
          <a:lnRef idx="0"/>
          <a:fillRef idx="0"/>
          <a:effectRef idx="0"/>
          <a:fontRef idx="minor"/>
        </p:style>
        <p:txBody>
          <a:bodyPr lIns="0" tIns="0" rIns="0" bIns="0" anchor="t">
            <a:noAutofit/>
          </a:bodyPr>
          <a:lstStyle/>
          <a:p>
            <a:pPr defTabSz="914400">
              <a:lnSpc>
                <a:spcPct val="150000"/>
              </a:lnSpc>
              <a:tabLst>
                <a:tab pos="0"/>
              </a:tabLst>
            </a:pPr>
            <a:r>
              <a:rPr lang="zh-CN" sz="1600" b="0" strike="noStrike" spc="-1">
                <a:solidFill>
                  <a:schemeClr val="lt1"/>
                </a:solidFill>
                <a:latin typeface="微软雅黑"/>
                <a:ea typeface="微软雅黑"/>
              </a:rPr>
              <a:t>详细记录查房内容和情况</a:t>
            </a:r>
            <a:endParaRPr lang="en-US" sz="1600" b="0" strike="noStrike" spc="-1">
              <a:solidFill>
                <a:srgbClr val="000000"/>
              </a:solidFill>
              <a:latin typeface="Arial"/>
            </a:endParaRPr>
          </a:p>
        </p:txBody>
      </p:sp>
      <p:sp>
        <p:nvSpPr>
          <p:cNvPr id="136" name="矩形 38"/>
          <p:cNvSpPr/>
          <p:nvPr/>
        </p:nvSpPr>
        <p:spPr>
          <a:xfrm>
            <a:off x="8942040" y="1475280"/>
            <a:ext cx="252828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37" name="content.4.title"/>
          <p:cNvSpPr/>
          <p:nvPr/>
        </p:nvSpPr>
        <p:spPr>
          <a:xfrm>
            <a:off x="9177480" y="1557720"/>
            <a:ext cx="2068560" cy="2916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2000" b="1" strike="noStrike" spc="-1">
                <a:solidFill>
                  <a:srgbClr val="3045FD"/>
                </a:solidFill>
                <a:latin typeface="微软雅黑"/>
                <a:ea typeface="微软雅黑"/>
              </a:rPr>
              <a:t>问题处理</a:t>
            </a:r>
            <a:endParaRPr lang="en-US" sz="2000" b="0" strike="noStrike" spc="-1">
              <a:solidFill>
                <a:srgbClr val="000000"/>
              </a:solidFill>
              <a:latin typeface="Arial"/>
            </a:endParaRPr>
          </a:p>
        </p:txBody>
      </p:sp>
      <p:sp>
        <p:nvSpPr>
          <p:cNvPr id="138" name="content.4.content"/>
          <p:cNvSpPr/>
          <p:nvPr/>
        </p:nvSpPr>
        <p:spPr>
          <a:xfrm>
            <a:off x="9252720" y="2279520"/>
            <a:ext cx="1991160" cy="2355480"/>
          </a:xfrm>
          <a:prstGeom prst="rect">
            <a:avLst/>
          </a:prstGeom>
          <a:noFill/>
          <a:ln w="0">
            <a:noFill/>
          </a:ln>
        </p:spPr>
        <p:style>
          <a:lnRef idx="0"/>
          <a:fillRef idx="0"/>
          <a:effectRef idx="0"/>
          <a:fontRef idx="minor"/>
        </p:style>
        <p:txBody>
          <a:bodyPr lIns="0" tIns="0" rIns="0" bIns="0" anchor="t">
            <a:noAutofit/>
          </a:bodyPr>
          <a:lstStyle/>
          <a:p>
            <a:pPr defTabSz="914400">
              <a:lnSpc>
                <a:spcPct val="150000"/>
              </a:lnSpc>
              <a:tabLst>
                <a:tab pos="0"/>
              </a:tabLst>
            </a:pPr>
            <a:r>
              <a:rPr lang="zh-CN" sz="1600" b="0" strike="noStrike" spc="-1">
                <a:solidFill>
                  <a:schemeClr val="lt1"/>
                </a:solidFill>
                <a:latin typeface="微软雅黑"/>
                <a:ea typeface="微软雅黑"/>
              </a:rPr>
              <a:t>及时解决查房中发现的问题</a:t>
            </a:r>
            <a:endParaRPr lang="en-US" sz="1600" b="0" strike="noStrike" spc="-1">
              <a:solidFill>
                <a:srgbClr val="000000"/>
              </a:solidFill>
              <a:latin typeface="Arial"/>
            </a:endParaRPr>
          </a:p>
        </p:txBody>
      </p:sp>
      <p:sp>
        <p:nvSpPr>
          <p:cNvPr id="139" name="PlaceHolder 1"/>
          <p:cNvSpPr>
            <a:spLocks noGrp="1"/>
          </p:cNvSpPr>
          <p:nvPr>
            <p:ph type="title" idx="4294967295"/>
          </p:nvPr>
        </p:nvSpPr>
        <p:spPr>
          <a:xfrm>
            <a:off x="1026000" y="241200"/>
            <a:ext cx="10799640" cy="719640"/>
          </a:xfrm>
          <a:prstGeom prst="rect">
            <a:avLst/>
          </a:prstGeom>
          <a:noFill/>
          <a:ln w="0">
            <a:noFill/>
          </a:ln>
        </p:spPr>
        <p:txBody>
          <a:bodyPr lIns="90000" tIns="47160" rIns="90000" bIns="47160" anchor="ctr">
            <a:noAutofit/>
          </a:bodyPr>
          <a:lstStyle/>
          <a:p>
            <a:pPr indent="0" defTabSz="914400">
              <a:lnSpc>
                <a:spcPct val="100000"/>
              </a:lnSpc>
              <a:buNone/>
            </a:pPr>
            <a:r>
              <a:rPr lang="zh-CN" sz="3000" b="1" strike="noStrike" spc="299">
                <a:solidFill>
                  <a:srgbClr val="3045FD"/>
                </a:solidFill>
                <a:latin typeface="Arial"/>
                <a:ea typeface="微软雅黑"/>
              </a:rPr>
              <a:t>三级查房护理的实施步骤</a:t>
            </a:r>
            <a:endParaRPr lang="en-US" sz="3000" b="0" strike="noStrike" spc="-1">
              <a:solidFill>
                <a:schemeClr val="dk1"/>
              </a:solidFill>
              <a:latin typeface="Arial"/>
            </a:endParaRPr>
          </a:p>
        </p:txBody>
      </p:sp>
      <p:sp>
        <p:nvSpPr>
          <p:cNvPr id="140" name="矩形 19"/>
          <p:cNvSpPr/>
          <p:nvPr/>
        </p:nvSpPr>
        <p:spPr>
          <a:xfrm>
            <a:off x="729720" y="1475280"/>
            <a:ext cx="252936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41" name="content.1.title"/>
          <p:cNvSpPr/>
          <p:nvPr/>
        </p:nvSpPr>
        <p:spPr>
          <a:xfrm>
            <a:off x="882000" y="1557720"/>
            <a:ext cx="2228400" cy="2916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2000" b="1" strike="noStrike" spc="-1">
                <a:solidFill>
                  <a:srgbClr val="3045FD"/>
                </a:solidFill>
                <a:latin typeface="微软雅黑"/>
                <a:ea typeface="微软雅黑"/>
              </a:rPr>
              <a:t>制定查房时间表</a:t>
            </a:r>
            <a:endParaRPr lang="en-US" sz="2000" b="0" strike="noStrike" spc="-1">
              <a:solidFill>
                <a:srgbClr val="000000"/>
              </a:solidFill>
              <a:latin typeface="Arial"/>
            </a:endParaRPr>
          </a:p>
        </p:txBody>
      </p:sp>
      <p:sp>
        <p:nvSpPr>
          <p:cNvPr id="142" name="content.1.content"/>
          <p:cNvSpPr/>
          <p:nvPr/>
        </p:nvSpPr>
        <p:spPr>
          <a:xfrm>
            <a:off x="885960" y="2303280"/>
            <a:ext cx="2082960" cy="2429280"/>
          </a:xfrm>
          <a:prstGeom prst="rect">
            <a:avLst/>
          </a:prstGeom>
          <a:noFill/>
          <a:ln w="0">
            <a:noFill/>
          </a:ln>
        </p:spPr>
        <p:style>
          <a:lnRef idx="0"/>
          <a:fillRef idx="0"/>
          <a:effectRef idx="0"/>
          <a:fontRef idx="minor"/>
        </p:style>
        <p:txBody>
          <a:bodyPr lIns="0" tIns="0" rIns="0" bIns="0" anchor="t">
            <a:noAutofit/>
          </a:bodyPr>
          <a:lstStyle/>
          <a:p>
            <a:pPr defTabSz="914400">
              <a:lnSpc>
                <a:spcPct val="150000"/>
              </a:lnSpc>
              <a:tabLst>
                <a:tab pos="0"/>
              </a:tabLst>
            </a:pPr>
            <a:r>
              <a:rPr lang="zh-CN" sz="1600" b="0" strike="noStrike" spc="-1">
                <a:solidFill>
                  <a:schemeClr val="lt1"/>
                </a:solidFill>
                <a:latin typeface="微软雅黑"/>
                <a:ea typeface="微软雅黑"/>
              </a:rPr>
              <a:t>合理安排医护人员的查房时间</a:t>
            </a:r>
            <a:endParaRPr lang="en-US" sz="1600" b="0" strike="noStrike" spc="-1">
              <a:solidFill>
                <a:srgbClr val="000000"/>
              </a:solidFill>
              <a:latin typeface="Arial"/>
            </a:endParaRPr>
          </a:p>
        </p:txBody>
      </p:sp>
      <p:grpSp>
        <p:nvGrpSpPr>
          <p:cNvPr id="143" name="Group 15"/>
          <p:cNvGrpSpPr/>
          <p:nvPr/>
        </p:nvGrpSpPr>
        <p:grpSpPr>
          <a:xfrm>
            <a:off x="435960" y="378720"/>
            <a:ext cx="515160" cy="439560"/>
            <a:chOff x="435960" y="378720"/>
            <a:chExt cx="515160" cy="439560"/>
          </a:xfrm>
        </p:grpSpPr>
        <p:sp>
          <p:nvSpPr>
            <p:cNvPr id="144" name="AutoShape 16"/>
            <p:cNvSpPr/>
            <p:nvPr/>
          </p:nvSpPr>
          <p:spPr>
            <a:xfrm>
              <a:off x="435960" y="378720"/>
              <a:ext cx="83880" cy="8388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14400" rIns="90000" bIns="14400" anchor="t">
              <a:noAutofit/>
            </a:bodyPr>
            <a:lstStyle/>
            <a:p>
              <a:endParaRPr lang="en-US" sz="1800" b="0" strike="noStrike" spc="-1">
                <a:solidFill>
                  <a:srgbClr val="000000"/>
                </a:solidFill>
                <a:latin typeface="Arial"/>
              </a:endParaRPr>
            </a:p>
          </p:txBody>
        </p:sp>
        <p:sp>
          <p:nvSpPr>
            <p:cNvPr id="145" name="AutoShape 17"/>
            <p:cNvSpPr/>
            <p:nvPr/>
          </p:nvSpPr>
          <p:spPr>
            <a:xfrm>
              <a:off x="555840" y="385200"/>
              <a:ext cx="77760" cy="7776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10440" rIns="90000" bIns="10440" anchor="t">
              <a:noAutofit/>
            </a:bodyPr>
            <a:lstStyle/>
            <a:p>
              <a:endParaRPr lang="en-US" sz="1800" b="0" strike="noStrike" spc="-1">
                <a:solidFill>
                  <a:srgbClr val="000000"/>
                </a:solidFill>
                <a:latin typeface="Arial"/>
              </a:endParaRPr>
            </a:p>
          </p:txBody>
        </p:sp>
        <p:sp>
          <p:nvSpPr>
            <p:cNvPr id="146" name="AutoShape 18"/>
            <p:cNvSpPr/>
            <p:nvPr/>
          </p:nvSpPr>
          <p:spPr>
            <a:xfrm>
              <a:off x="669960" y="387000"/>
              <a:ext cx="74520" cy="7452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7920" rIns="90000" bIns="7920" anchor="t">
              <a:noAutofit/>
            </a:bodyPr>
            <a:lstStyle/>
            <a:p>
              <a:endParaRPr lang="en-US" sz="1800" b="0" strike="noStrike" spc="-1">
                <a:solidFill>
                  <a:srgbClr val="000000"/>
                </a:solidFill>
                <a:latin typeface="Arial"/>
              </a:endParaRPr>
            </a:p>
          </p:txBody>
        </p:sp>
        <p:sp>
          <p:nvSpPr>
            <p:cNvPr id="147" name="AutoShape 19"/>
            <p:cNvSpPr/>
            <p:nvPr/>
          </p:nvSpPr>
          <p:spPr>
            <a:xfrm>
              <a:off x="780840" y="396000"/>
              <a:ext cx="68760" cy="6876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3600" rIns="90000" bIns="3600" anchor="t">
              <a:noAutofit/>
            </a:bodyPr>
            <a:lstStyle/>
            <a:p>
              <a:endParaRPr lang="en-US" sz="1800" b="0" strike="noStrike" spc="-1">
                <a:solidFill>
                  <a:srgbClr val="000000"/>
                </a:solidFill>
                <a:latin typeface="Arial"/>
              </a:endParaRPr>
            </a:p>
          </p:txBody>
        </p:sp>
        <p:sp>
          <p:nvSpPr>
            <p:cNvPr id="148" name="AutoShape 20"/>
            <p:cNvSpPr/>
            <p:nvPr/>
          </p:nvSpPr>
          <p:spPr>
            <a:xfrm>
              <a:off x="885960" y="392040"/>
              <a:ext cx="65160" cy="6516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1440" rIns="90000" bIns="1440" anchor="t">
              <a:noAutofit/>
            </a:bodyPr>
            <a:lstStyle/>
            <a:p>
              <a:endParaRPr lang="en-US" sz="1800" b="0" strike="noStrike" spc="-1">
                <a:solidFill>
                  <a:srgbClr val="000000"/>
                </a:solidFill>
                <a:latin typeface="Arial"/>
              </a:endParaRPr>
            </a:p>
          </p:txBody>
        </p:sp>
        <p:sp>
          <p:nvSpPr>
            <p:cNvPr id="149" name="AutoShape 21"/>
            <p:cNvSpPr/>
            <p:nvPr/>
          </p:nvSpPr>
          <p:spPr>
            <a:xfrm>
              <a:off x="435960" y="496440"/>
              <a:ext cx="83880" cy="8388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14400" rIns="90000" bIns="14400" anchor="t">
              <a:noAutofit/>
            </a:bodyPr>
            <a:lstStyle/>
            <a:p>
              <a:endParaRPr lang="en-US" sz="1800" b="0" strike="noStrike" spc="-1">
                <a:solidFill>
                  <a:srgbClr val="000000"/>
                </a:solidFill>
                <a:latin typeface="Arial"/>
              </a:endParaRPr>
            </a:p>
          </p:txBody>
        </p:sp>
        <p:sp>
          <p:nvSpPr>
            <p:cNvPr id="150" name="AutoShape 22"/>
            <p:cNvSpPr/>
            <p:nvPr/>
          </p:nvSpPr>
          <p:spPr>
            <a:xfrm>
              <a:off x="555840" y="503280"/>
              <a:ext cx="77760" cy="7776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10440" rIns="90000" bIns="10440" anchor="t">
              <a:noAutofit/>
            </a:bodyPr>
            <a:lstStyle/>
            <a:p>
              <a:endParaRPr lang="en-US" sz="1800" b="0" strike="noStrike" spc="-1">
                <a:solidFill>
                  <a:srgbClr val="000000"/>
                </a:solidFill>
                <a:latin typeface="Arial"/>
              </a:endParaRPr>
            </a:p>
          </p:txBody>
        </p:sp>
        <p:sp>
          <p:nvSpPr>
            <p:cNvPr id="151" name="AutoShape 23"/>
            <p:cNvSpPr/>
            <p:nvPr/>
          </p:nvSpPr>
          <p:spPr>
            <a:xfrm>
              <a:off x="669960" y="504720"/>
              <a:ext cx="74520" cy="7452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7920" rIns="90000" bIns="7920" anchor="t">
              <a:noAutofit/>
            </a:bodyPr>
            <a:lstStyle/>
            <a:p>
              <a:endParaRPr lang="en-US" sz="1800" b="0" strike="noStrike" spc="-1">
                <a:solidFill>
                  <a:srgbClr val="000000"/>
                </a:solidFill>
                <a:latin typeface="Arial"/>
              </a:endParaRPr>
            </a:p>
          </p:txBody>
        </p:sp>
        <p:sp>
          <p:nvSpPr>
            <p:cNvPr id="152" name="AutoShape 24"/>
            <p:cNvSpPr/>
            <p:nvPr/>
          </p:nvSpPr>
          <p:spPr>
            <a:xfrm>
              <a:off x="780840" y="513720"/>
              <a:ext cx="68760" cy="6876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3600" rIns="90000" bIns="3600" anchor="t">
              <a:noAutofit/>
            </a:bodyPr>
            <a:lstStyle/>
            <a:p>
              <a:endParaRPr lang="en-US" sz="1800" b="0" strike="noStrike" spc="-1">
                <a:solidFill>
                  <a:srgbClr val="000000"/>
                </a:solidFill>
                <a:latin typeface="Arial"/>
              </a:endParaRPr>
            </a:p>
          </p:txBody>
        </p:sp>
        <p:sp>
          <p:nvSpPr>
            <p:cNvPr id="153" name="AutoShape 25"/>
            <p:cNvSpPr/>
            <p:nvPr/>
          </p:nvSpPr>
          <p:spPr>
            <a:xfrm>
              <a:off x="885960" y="509760"/>
              <a:ext cx="65160" cy="6516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1440" rIns="90000" bIns="1440" anchor="t">
              <a:noAutofit/>
            </a:bodyPr>
            <a:lstStyle/>
            <a:p>
              <a:endParaRPr lang="en-US" sz="1800" b="0" strike="noStrike" spc="-1">
                <a:solidFill>
                  <a:srgbClr val="000000"/>
                </a:solidFill>
                <a:latin typeface="Arial"/>
              </a:endParaRPr>
            </a:p>
          </p:txBody>
        </p:sp>
        <p:sp>
          <p:nvSpPr>
            <p:cNvPr id="154" name="AutoShape 26"/>
            <p:cNvSpPr/>
            <p:nvPr/>
          </p:nvSpPr>
          <p:spPr>
            <a:xfrm>
              <a:off x="435960" y="614520"/>
              <a:ext cx="83880" cy="8388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14400" rIns="90000" bIns="14400" anchor="t">
              <a:noAutofit/>
            </a:bodyPr>
            <a:lstStyle/>
            <a:p>
              <a:endParaRPr lang="en-US" sz="1800" b="0" strike="noStrike" spc="-1">
                <a:solidFill>
                  <a:srgbClr val="000000"/>
                </a:solidFill>
                <a:latin typeface="Arial"/>
              </a:endParaRPr>
            </a:p>
          </p:txBody>
        </p:sp>
        <p:sp>
          <p:nvSpPr>
            <p:cNvPr id="155" name="AutoShape 27"/>
            <p:cNvSpPr/>
            <p:nvPr/>
          </p:nvSpPr>
          <p:spPr>
            <a:xfrm>
              <a:off x="555840" y="621000"/>
              <a:ext cx="77760" cy="7776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10440" rIns="90000" bIns="10440" anchor="t">
              <a:noAutofit/>
            </a:bodyPr>
            <a:lstStyle/>
            <a:p>
              <a:endParaRPr lang="en-US" sz="1800" b="0" strike="noStrike" spc="-1">
                <a:solidFill>
                  <a:srgbClr val="000000"/>
                </a:solidFill>
                <a:latin typeface="Arial"/>
              </a:endParaRPr>
            </a:p>
          </p:txBody>
        </p:sp>
        <p:sp>
          <p:nvSpPr>
            <p:cNvPr id="156" name="AutoShape 28"/>
            <p:cNvSpPr/>
            <p:nvPr/>
          </p:nvSpPr>
          <p:spPr>
            <a:xfrm>
              <a:off x="669960" y="622800"/>
              <a:ext cx="74520" cy="7452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7920" rIns="90000" bIns="7920" anchor="t">
              <a:noAutofit/>
            </a:bodyPr>
            <a:lstStyle/>
            <a:p>
              <a:endParaRPr lang="en-US" sz="1800" b="0" strike="noStrike" spc="-1">
                <a:solidFill>
                  <a:srgbClr val="000000"/>
                </a:solidFill>
                <a:latin typeface="Arial"/>
              </a:endParaRPr>
            </a:p>
          </p:txBody>
        </p:sp>
        <p:sp>
          <p:nvSpPr>
            <p:cNvPr id="157" name="AutoShape 29"/>
            <p:cNvSpPr/>
            <p:nvPr/>
          </p:nvSpPr>
          <p:spPr>
            <a:xfrm>
              <a:off x="780840" y="631440"/>
              <a:ext cx="68760" cy="6876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3600" rIns="90000" bIns="3600" anchor="t">
              <a:noAutofit/>
            </a:bodyPr>
            <a:lstStyle/>
            <a:p>
              <a:endParaRPr lang="en-US" sz="1800" b="0" strike="noStrike" spc="-1">
                <a:solidFill>
                  <a:srgbClr val="000000"/>
                </a:solidFill>
                <a:latin typeface="Arial"/>
              </a:endParaRPr>
            </a:p>
          </p:txBody>
        </p:sp>
        <p:sp>
          <p:nvSpPr>
            <p:cNvPr id="158" name="AutoShape 30"/>
            <p:cNvSpPr/>
            <p:nvPr/>
          </p:nvSpPr>
          <p:spPr>
            <a:xfrm>
              <a:off x="885960" y="627480"/>
              <a:ext cx="65160" cy="6516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1440" rIns="90000" bIns="1440" anchor="t">
              <a:noAutofit/>
            </a:bodyPr>
            <a:lstStyle/>
            <a:p>
              <a:endParaRPr lang="en-US" sz="1800" b="0" strike="noStrike" spc="-1">
                <a:solidFill>
                  <a:srgbClr val="000000"/>
                </a:solidFill>
                <a:latin typeface="Arial"/>
              </a:endParaRPr>
            </a:p>
          </p:txBody>
        </p:sp>
        <p:sp>
          <p:nvSpPr>
            <p:cNvPr id="159" name="AutoShape 31"/>
            <p:cNvSpPr/>
            <p:nvPr/>
          </p:nvSpPr>
          <p:spPr>
            <a:xfrm>
              <a:off x="435960" y="732240"/>
              <a:ext cx="83880" cy="8388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14400" rIns="90000" bIns="14400" anchor="t">
              <a:noAutofit/>
            </a:bodyPr>
            <a:lstStyle/>
            <a:p>
              <a:endParaRPr lang="en-US" sz="1800" b="0" strike="noStrike" spc="-1">
                <a:solidFill>
                  <a:srgbClr val="000000"/>
                </a:solidFill>
                <a:latin typeface="Arial"/>
              </a:endParaRPr>
            </a:p>
          </p:txBody>
        </p:sp>
        <p:sp>
          <p:nvSpPr>
            <p:cNvPr id="160" name="AutoShape 32"/>
            <p:cNvSpPr/>
            <p:nvPr/>
          </p:nvSpPr>
          <p:spPr>
            <a:xfrm>
              <a:off x="555840" y="738720"/>
              <a:ext cx="77760" cy="7776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10440" rIns="90000" bIns="10440" anchor="t">
              <a:noAutofit/>
            </a:bodyPr>
            <a:lstStyle/>
            <a:p>
              <a:endParaRPr lang="en-US" sz="1800" b="0" strike="noStrike" spc="-1">
                <a:solidFill>
                  <a:srgbClr val="000000"/>
                </a:solidFill>
                <a:latin typeface="Arial"/>
              </a:endParaRPr>
            </a:p>
          </p:txBody>
        </p:sp>
        <p:sp>
          <p:nvSpPr>
            <p:cNvPr id="161" name="AutoShape 33"/>
            <p:cNvSpPr/>
            <p:nvPr/>
          </p:nvSpPr>
          <p:spPr>
            <a:xfrm>
              <a:off x="669960" y="740520"/>
              <a:ext cx="74520" cy="7452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7920" rIns="90000" bIns="7920" anchor="t">
              <a:noAutofit/>
            </a:bodyPr>
            <a:lstStyle/>
            <a:p>
              <a:endParaRPr lang="en-US" sz="1800" b="0" strike="noStrike" spc="-1">
                <a:solidFill>
                  <a:srgbClr val="000000"/>
                </a:solidFill>
                <a:latin typeface="Arial"/>
              </a:endParaRPr>
            </a:p>
          </p:txBody>
        </p:sp>
        <p:sp>
          <p:nvSpPr>
            <p:cNvPr id="162" name="AutoShape 34"/>
            <p:cNvSpPr/>
            <p:nvPr/>
          </p:nvSpPr>
          <p:spPr>
            <a:xfrm>
              <a:off x="780840" y="749520"/>
              <a:ext cx="68760" cy="6876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3600" rIns="90000" bIns="3600" anchor="t">
              <a:noAutofit/>
            </a:bodyPr>
            <a:lstStyle/>
            <a:p>
              <a:endParaRPr lang="en-US" sz="1800" b="0" strike="noStrike" spc="-1">
                <a:solidFill>
                  <a:srgbClr val="000000"/>
                </a:solidFill>
                <a:latin typeface="Arial"/>
              </a:endParaRPr>
            </a:p>
          </p:txBody>
        </p:sp>
        <p:sp>
          <p:nvSpPr>
            <p:cNvPr id="163" name="AutoShape 35"/>
            <p:cNvSpPr/>
            <p:nvPr/>
          </p:nvSpPr>
          <p:spPr>
            <a:xfrm>
              <a:off x="885960" y="745200"/>
              <a:ext cx="65160" cy="6516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1440" rIns="90000" bIns="1440" anchor="t">
              <a:noAutofit/>
            </a:bodyPr>
            <a:lstStyle/>
            <a:p>
              <a:endParaRPr lang="en-US" sz="1800" b="0" strike="noStrike" spc="-1">
                <a:solidFill>
                  <a:srgbClr val="000000"/>
                </a:solidFill>
                <a:latin typeface="Arial"/>
              </a:endParaRPr>
            </a:p>
          </p:txBody>
        </p:sp>
      </p:grpSp>
      <p:pic>
        <p:nvPicPr>
          <p:cNvPr id="164" name="Picture 5" descr="C:/Users/Administrator/Desktop/ppt模板/图片素材/插画/巴扎嘿素材 (28).jpg巴扎嘿素材 (28)"/>
          <p:cNvPicPr/>
          <p:nvPr/>
        </p:nvPicPr>
        <p:blipFill>
          <a:blip r:embed="rId2"/>
          <a:srcRect t="24423" b="24423"/>
          <a:stretch>
            <a:fillRect/>
          </a:stretch>
        </p:blipFill>
        <p:spPr>
          <a:xfrm>
            <a:off x="738000" y="4838760"/>
            <a:ext cx="2381040" cy="1217520"/>
          </a:xfrm>
          <a:prstGeom prst="rect">
            <a:avLst/>
          </a:prstGeom>
          <a:ln w="0">
            <a:noFill/>
          </a:ln>
        </p:spPr>
      </p:pic>
      <p:pic>
        <p:nvPicPr>
          <p:cNvPr id="165" name="Picture 5" descr="C:/Users/Administrator/Desktop/ppt模板/图片素材/插画/巴扎嘿素材 (27).jpg巴扎嘿素材 (27)"/>
          <p:cNvPicPr/>
          <p:nvPr/>
        </p:nvPicPr>
        <p:blipFill>
          <a:blip r:embed="rId3"/>
          <a:srcRect t="24423" b="24423"/>
          <a:stretch>
            <a:fillRect/>
          </a:stretch>
        </p:blipFill>
        <p:spPr>
          <a:xfrm>
            <a:off x="3572640" y="4838760"/>
            <a:ext cx="2381040" cy="1217520"/>
          </a:xfrm>
          <a:prstGeom prst="rect">
            <a:avLst/>
          </a:prstGeom>
          <a:ln w="0">
            <a:noFill/>
          </a:ln>
        </p:spPr>
      </p:pic>
      <p:pic>
        <p:nvPicPr>
          <p:cNvPr id="166" name="Picture 5" descr="C:/Users/Administrator/Desktop/ppt模板/图片素材/image2709229.pngimage2709229"/>
          <p:cNvPicPr/>
          <p:nvPr/>
        </p:nvPicPr>
        <p:blipFill>
          <a:blip r:embed="rId4"/>
          <a:srcRect t="19116" b="19116"/>
          <a:stretch>
            <a:fillRect/>
          </a:stretch>
        </p:blipFill>
        <p:spPr>
          <a:xfrm>
            <a:off x="6315840" y="4838760"/>
            <a:ext cx="2381040" cy="1217520"/>
          </a:xfrm>
          <a:prstGeom prst="rect">
            <a:avLst/>
          </a:prstGeom>
          <a:ln w="0">
            <a:noFill/>
          </a:ln>
        </p:spPr>
      </p:pic>
      <p:pic>
        <p:nvPicPr>
          <p:cNvPr id="167" name="Picture 5" descr="C:/Users/Administrator/Desktop/ppt模板/图片素材/插画/巴扎嘿素材 (25).jpg巴扎嘿素材 (25)"/>
          <p:cNvPicPr/>
          <p:nvPr/>
        </p:nvPicPr>
        <p:blipFill>
          <a:blip r:embed="rId5"/>
          <a:srcRect t="24423" b="24423"/>
          <a:stretch>
            <a:fillRect/>
          </a:stretch>
        </p:blipFill>
        <p:spPr>
          <a:xfrm>
            <a:off x="9059040" y="4838760"/>
            <a:ext cx="2381040" cy="1217520"/>
          </a:xfrm>
          <a:prstGeom prst="rect">
            <a:avLst/>
          </a:prstGeom>
          <a:ln w="0">
            <a:noFill/>
          </a:ln>
        </p:spPr>
      </p:pic>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168" name="PlaceHolder 1"/>
          <p:cNvSpPr>
            <a:spLocks noGrp="1"/>
          </p:cNvSpPr>
          <p:nvPr>
            <p:ph/>
          </p:nvPr>
        </p:nvSpPr>
        <p:spPr>
          <a:xfrm>
            <a:off x="2938680" y="1998360"/>
            <a:ext cx="6318360" cy="1642320"/>
          </a:xfrm>
          <a:prstGeom prst="rect">
            <a:avLst/>
          </a:prstGeom>
          <a:noFill/>
          <a:ln w="0">
            <a:noFill/>
          </a:ln>
        </p:spPr>
        <p:txBody>
          <a:bodyPr lIns="90000" tIns="46800" rIns="90000" bIns="46800" anchor="t">
            <a:noAutofit/>
          </a:bodyPr>
          <a:lstStyle/>
          <a:p>
            <a:pPr indent="0" algn="ctr" defTabSz="914400">
              <a:lnSpc>
                <a:spcPct val="130000"/>
              </a:lnSpc>
              <a:spcAft>
                <a:spcPts val="1001"/>
              </a:spcAft>
              <a:buNone/>
              <a:tabLst>
                <a:tab pos="0"/>
              </a:tabLst>
            </a:pPr>
            <a:r>
              <a:rPr lang="en-US" sz="7600" b="1" strike="noStrike" spc="148">
                <a:solidFill>
                  <a:srgbClr val="3045FD"/>
                </a:solidFill>
                <a:latin typeface="Arial"/>
                <a:ea typeface="微软雅黑"/>
              </a:rPr>
              <a:t>02</a:t>
            </a:r>
            <a:endParaRPr lang="en-US" sz="7600" b="0" strike="noStrike" spc="148">
              <a:solidFill>
                <a:schemeClr val="dk1">
                  <a:lumMod val="65000"/>
                  <a:lumOff val="35000"/>
                </a:schemeClr>
              </a:solidFill>
              <a:latin typeface="Arial"/>
            </a:endParaRPr>
          </a:p>
        </p:txBody>
      </p:sp>
      <p:sp>
        <p:nvSpPr>
          <p:cNvPr id="169" name="PlaceHolder 2"/>
          <p:cNvSpPr>
            <a:spLocks noGrp="1"/>
          </p:cNvSpPr>
          <p:nvPr>
            <p:ph type="title" idx="4294967295"/>
          </p:nvPr>
        </p:nvSpPr>
        <p:spPr>
          <a:xfrm>
            <a:off x="313560" y="3789000"/>
            <a:ext cx="11486160" cy="992160"/>
          </a:xfrm>
          <a:prstGeom prst="rect">
            <a:avLst/>
          </a:prstGeom>
          <a:noFill/>
          <a:ln w="0">
            <a:noFill/>
          </a:ln>
        </p:spPr>
        <p:txBody>
          <a:bodyPr lIns="90000" tIns="47160" rIns="90000" bIns="47160" anchor="ctr">
            <a:noAutofit/>
          </a:bodyPr>
          <a:lstStyle/>
          <a:p>
            <a:pPr indent="0" algn="ctr" defTabSz="914400">
              <a:lnSpc>
                <a:spcPct val="100000"/>
              </a:lnSpc>
              <a:buNone/>
            </a:pPr>
            <a:r>
              <a:rPr lang="zh-CN" sz="5200" b="1" strike="noStrike" spc="299">
                <a:solidFill>
                  <a:srgbClr val="3045FD"/>
                </a:solidFill>
                <a:latin typeface="Arial"/>
                <a:ea typeface="微软雅黑"/>
              </a:rPr>
              <a:t>第</a:t>
            </a:r>
            <a:r>
              <a:rPr lang="en-US" sz="5200" b="1" strike="noStrike" spc="299">
                <a:solidFill>
                  <a:srgbClr val="3045FD"/>
                </a:solidFill>
                <a:latin typeface="Arial"/>
                <a:ea typeface="微软雅黑"/>
              </a:rPr>
              <a:t>2</a:t>
            </a:r>
            <a:r>
              <a:rPr lang="zh-CN" sz="5200" b="1" strike="noStrike" spc="299">
                <a:solidFill>
                  <a:srgbClr val="3045FD"/>
                </a:solidFill>
                <a:latin typeface="Arial"/>
                <a:ea typeface="微软雅黑"/>
              </a:rPr>
              <a:t>章 三级查房护理的重要性</a:t>
            </a:r>
            <a:endParaRPr lang="en-US" sz="5200" b="0" strike="noStrike" spc="-1">
              <a:solidFill>
                <a:schemeClr val="dk1"/>
              </a:solidFill>
              <a:latin typeface="Arial"/>
            </a:endParaRPr>
          </a:p>
        </p:txBody>
      </p:sp>
      <p:sp>
        <p:nvSpPr>
          <p:cNvPr id="170" name="章节页"/>
          <p:cNvSpPr/>
          <p:nvPr/>
        </p:nvSpPr>
        <p:spPr>
          <a:xfrm>
            <a:off x="857880" y="1252800"/>
            <a:ext cx="1934640" cy="363960"/>
          </a:xfrm>
          <a:prstGeom prst="rect">
            <a:avLst/>
          </a:prstGeom>
          <a:noFill/>
          <a:ln w="0">
            <a:noFill/>
          </a:ln>
        </p:spPr>
        <p:style>
          <a:lnRef idx="0"/>
          <a:fillRef idx="0"/>
          <a:effectRef idx="0"/>
          <a:fontRef idx="minor"/>
        </p:style>
        <p:txBody>
          <a:bodyPr lIns="90000" tIns="45000" rIns="90000" bIns="45000" anchor="t">
            <a:spAutoFit/>
          </a:bodyPr>
          <a:lstStyle/>
          <a:p>
            <a:pPr defTabSz="914400">
              <a:lnSpc>
                <a:spcPct val="100000"/>
              </a:lnSpc>
            </a:pPr>
            <a:r>
              <a:rPr lang="en-US" sz="1800" b="0" strike="noStrike" spc="-1">
                <a:solidFill>
                  <a:schemeClr val="dk1"/>
                </a:solidFill>
                <a:latin typeface="Arial"/>
                <a:ea typeface="微软雅黑"/>
              </a:rPr>
              <a:t> </a:t>
            </a:r>
            <a:endParaRPr lang="en-US" sz="1800" b="0" strike="noStrike" spc="-1">
              <a:solidFill>
                <a:srgbClr val="000000"/>
              </a:solidFill>
              <a:latin typeface="Arial"/>
            </a:endParaRP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171" name="PlaceHolder 1"/>
          <p:cNvSpPr>
            <a:spLocks noGrp="1"/>
          </p:cNvSpPr>
          <p:nvPr>
            <p:ph type="title" idx="4294967295"/>
          </p:nvPr>
        </p:nvSpPr>
        <p:spPr>
          <a:xfrm>
            <a:off x="1026000" y="241200"/>
            <a:ext cx="10799640" cy="719640"/>
          </a:xfrm>
          <a:prstGeom prst="rect">
            <a:avLst/>
          </a:prstGeom>
          <a:noFill/>
          <a:ln w="0">
            <a:noFill/>
          </a:ln>
        </p:spPr>
        <p:txBody>
          <a:bodyPr lIns="90000" tIns="47160" rIns="90000" bIns="47160" anchor="ctr">
            <a:noAutofit/>
          </a:bodyPr>
          <a:lstStyle/>
          <a:p>
            <a:pPr indent="0" defTabSz="914400">
              <a:lnSpc>
                <a:spcPct val="100000"/>
              </a:lnSpc>
              <a:buNone/>
            </a:pPr>
            <a:r>
              <a:rPr lang="zh-CN" sz="3000" b="1" strike="noStrike" spc="299">
                <a:solidFill>
                  <a:srgbClr val="3045FD"/>
                </a:solidFill>
                <a:latin typeface="Arial"/>
                <a:ea typeface="微软雅黑"/>
              </a:rPr>
              <a:t>提高患者治疗效果</a:t>
            </a:r>
            <a:endParaRPr lang="en-US" sz="3000" b="0" strike="noStrike" spc="-1">
              <a:solidFill>
                <a:schemeClr val="dk1"/>
              </a:solidFill>
              <a:latin typeface="Arial"/>
            </a:endParaRPr>
          </a:p>
        </p:txBody>
      </p:sp>
      <p:grpSp>
        <p:nvGrpSpPr>
          <p:cNvPr id="172" name="Group 15"/>
          <p:cNvGrpSpPr/>
          <p:nvPr/>
        </p:nvGrpSpPr>
        <p:grpSpPr>
          <a:xfrm>
            <a:off x="435960" y="378720"/>
            <a:ext cx="515160" cy="439560"/>
            <a:chOff x="435960" y="378720"/>
            <a:chExt cx="515160" cy="439560"/>
          </a:xfrm>
        </p:grpSpPr>
        <p:sp>
          <p:nvSpPr>
            <p:cNvPr id="173" name="AutoShape 16"/>
            <p:cNvSpPr/>
            <p:nvPr/>
          </p:nvSpPr>
          <p:spPr>
            <a:xfrm>
              <a:off x="435960" y="378720"/>
              <a:ext cx="83880" cy="8388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14400" rIns="90000" bIns="14400" anchor="t">
              <a:noAutofit/>
            </a:bodyPr>
            <a:lstStyle/>
            <a:p>
              <a:endParaRPr lang="en-US" sz="1800" b="0" strike="noStrike" spc="-1">
                <a:solidFill>
                  <a:srgbClr val="000000"/>
                </a:solidFill>
                <a:latin typeface="Arial"/>
              </a:endParaRPr>
            </a:p>
          </p:txBody>
        </p:sp>
        <p:sp>
          <p:nvSpPr>
            <p:cNvPr id="174" name="AutoShape 17"/>
            <p:cNvSpPr/>
            <p:nvPr/>
          </p:nvSpPr>
          <p:spPr>
            <a:xfrm>
              <a:off x="555840" y="385200"/>
              <a:ext cx="77760" cy="7776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10440" rIns="90000" bIns="10440" anchor="t">
              <a:noAutofit/>
            </a:bodyPr>
            <a:lstStyle/>
            <a:p>
              <a:endParaRPr lang="en-US" sz="1800" b="0" strike="noStrike" spc="-1">
                <a:solidFill>
                  <a:srgbClr val="000000"/>
                </a:solidFill>
                <a:latin typeface="Arial"/>
              </a:endParaRPr>
            </a:p>
          </p:txBody>
        </p:sp>
        <p:sp>
          <p:nvSpPr>
            <p:cNvPr id="175" name="AutoShape 18"/>
            <p:cNvSpPr/>
            <p:nvPr/>
          </p:nvSpPr>
          <p:spPr>
            <a:xfrm>
              <a:off x="669960" y="387000"/>
              <a:ext cx="74520" cy="7452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7920" rIns="90000" bIns="7920" anchor="t">
              <a:noAutofit/>
            </a:bodyPr>
            <a:lstStyle/>
            <a:p>
              <a:endParaRPr lang="en-US" sz="1800" b="0" strike="noStrike" spc="-1">
                <a:solidFill>
                  <a:srgbClr val="000000"/>
                </a:solidFill>
                <a:latin typeface="Arial"/>
              </a:endParaRPr>
            </a:p>
          </p:txBody>
        </p:sp>
        <p:sp>
          <p:nvSpPr>
            <p:cNvPr id="176" name="AutoShape 19"/>
            <p:cNvSpPr/>
            <p:nvPr/>
          </p:nvSpPr>
          <p:spPr>
            <a:xfrm>
              <a:off x="780840" y="396000"/>
              <a:ext cx="68760" cy="6876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3600" rIns="90000" bIns="3600" anchor="t">
              <a:noAutofit/>
            </a:bodyPr>
            <a:lstStyle/>
            <a:p>
              <a:endParaRPr lang="en-US" sz="1800" b="0" strike="noStrike" spc="-1">
                <a:solidFill>
                  <a:srgbClr val="000000"/>
                </a:solidFill>
                <a:latin typeface="Arial"/>
              </a:endParaRPr>
            </a:p>
          </p:txBody>
        </p:sp>
        <p:sp>
          <p:nvSpPr>
            <p:cNvPr id="177" name="AutoShape 20"/>
            <p:cNvSpPr/>
            <p:nvPr/>
          </p:nvSpPr>
          <p:spPr>
            <a:xfrm>
              <a:off x="885960" y="392040"/>
              <a:ext cx="65160" cy="6516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1440" rIns="90000" bIns="1440" anchor="t">
              <a:noAutofit/>
            </a:bodyPr>
            <a:lstStyle/>
            <a:p>
              <a:endParaRPr lang="en-US" sz="1800" b="0" strike="noStrike" spc="-1">
                <a:solidFill>
                  <a:srgbClr val="000000"/>
                </a:solidFill>
                <a:latin typeface="Arial"/>
              </a:endParaRPr>
            </a:p>
          </p:txBody>
        </p:sp>
        <p:sp>
          <p:nvSpPr>
            <p:cNvPr id="178" name="AutoShape 21"/>
            <p:cNvSpPr/>
            <p:nvPr/>
          </p:nvSpPr>
          <p:spPr>
            <a:xfrm>
              <a:off x="435960" y="496440"/>
              <a:ext cx="83880" cy="8388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14400" rIns="90000" bIns="14400" anchor="t">
              <a:noAutofit/>
            </a:bodyPr>
            <a:lstStyle/>
            <a:p>
              <a:endParaRPr lang="en-US" sz="1800" b="0" strike="noStrike" spc="-1">
                <a:solidFill>
                  <a:srgbClr val="000000"/>
                </a:solidFill>
                <a:latin typeface="Arial"/>
              </a:endParaRPr>
            </a:p>
          </p:txBody>
        </p:sp>
        <p:sp>
          <p:nvSpPr>
            <p:cNvPr id="179" name="AutoShape 22"/>
            <p:cNvSpPr/>
            <p:nvPr/>
          </p:nvSpPr>
          <p:spPr>
            <a:xfrm>
              <a:off x="555840" y="503280"/>
              <a:ext cx="77760" cy="7776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10440" rIns="90000" bIns="10440" anchor="t">
              <a:noAutofit/>
            </a:bodyPr>
            <a:lstStyle/>
            <a:p>
              <a:endParaRPr lang="en-US" sz="1800" b="0" strike="noStrike" spc="-1">
                <a:solidFill>
                  <a:srgbClr val="000000"/>
                </a:solidFill>
                <a:latin typeface="Arial"/>
              </a:endParaRPr>
            </a:p>
          </p:txBody>
        </p:sp>
        <p:sp>
          <p:nvSpPr>
            <p:cNvPr id="180" name="AutoShape 23"/>
            <p:cNvSpPr/>
            <p:nvPr/>
          </p:nvSpPr>
          <p:spPr>
            <a:xfrm>
              <a:off x="669960" y="504720"/>
              <a:ext cx="74520" cy="7452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7920" rIns="90000" bIns="7920" anchor="t">
              <a:noAutofit/>
            </a:bodyPr>
            <a:lstStyle/>
            <a:p>
              <a:endParaRPr lang="en-US" sz="1800" b="0" strike="noStrike" spc="-1">
                <a:solidFill>
                  <a:srgbClr val="000000"/>
                </a:solidFill>
                <a:latin typeface="Arial"/>
              </a:endParaRPr>
            </a:p>
          </p:txBody>
        </p:sp>
        <p:sp>
          <p:nvSpPr>
            <p:cNvPr id="181" name="AutoShape 24"/>
            <p:cNvSpPr/>
            <p:nvPr/>
          </p:nvSpPr>
          <p:spPr>
            <a:xfrm>
              <a:off x="780840" y="513720"/>
              <a:ext cx="68760" cy="6876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3600" rIns="90000" bIns="3600" anchor="t">
              <a:noAutofit/>
            </a:bodyPr>
            <a:lstStyle/>
            <a:p>
              <a:endParaRPr lang="en-US" sz="1800" b="0" strike="noStrike" spc="-1">
                <a:solidFill>
                  <a:srgbClr val="000000"/>
                </a:solidFill>
                <a:latin typeface="Arial"/>
              </a:endParaRPr>
            </a:p>
          </p:txBody>
        </p:sp>
        <p:sp>
          <p:nvSpPr>
            <p:cNvPr id="182" name="AutoShape 25"/>
            <p:cNvSpPr/>
            <p:nvPr/>
          </p:nvSpPr>
          <p:spPr>
            <a:xfrm>
              <a:off x="885960" y="509760"/>
              <a:ext cx="65160" cy="6516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1440" rIns="90000" bIns="1440" anchor="t">
              <a:noAutofit/>
            </a:bodyPr>
            <a:lstStyle/>
            <a:p>
              <a:endParaRPr lang="en-US" sz="1800" b="0" strike="noStrike" spc="-1">
                <a:solidFill>
                  <a:srgbClr val="000000"/>
                </a:solidFill>
                <a:latin typeface="Arial"/>
              </a:endParaRPr>
            </a:p>
          </p:txBody>
        </p:sp>
        <p:sp>
          <p:nvSpPr>
            <p:cNvPr id="183" name="AutoShape 26"/>
            <p:cNvSpPr/>
            <p:nvPr/>
          </p:nvSpPr>
          <p:spPr>
            <a:xfrm>
              <a:off x="435960" y="614520"/>
              <a:ext cx="83880" cy="8388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14400" rIns="90000" bIns="14400" anchor="t">
              <a:noAutofit/>
            </a:bodyPr>
            <a:lstStyle/>
            <a:p>
              <a:endParaRPr lang="en-US" sz="1800" b="0" strike="noStrike" spc="-1">
                <a:solidFill>
                  <a:srgbClr val="000000"/>
                </a:solidFill>
                <a:latin typeface="Arial"/>
              </a:endParaRPr>
            </a:p>
          </p:txBody>
        </p:sp>
        <p:sp>
          <p:nvSpPr>
            <p:cNvPr id="184" name="AutoShape 27"/>
            <p:cNvSpPr/>
            <p:nvPr/>
          </p:nvSpPr>
          <p:spPr>
            <a:xfrm>
              <a:off x="555840" y="621000"/>
              <a:ext cx="77760" cy="7776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10440" rIns="90000" bIns="10440" anchor="t">
              <a:noAutofit/>
            </a:bodyPr>
            <a:lstStyle/>
            <a:p>
              <a:endParaRPr lang="en-US" sz="1800" b="0" strike="noStrike" spc="-1">
                <a:solidFill>
                  <a:srgbClr val="000000"/>
                </a:solidFill>
                <a:latin typeface="Arial"/>
              </a:endParaRPr>
            </a:p>
          </p:txBody>
        </p:sp>
        <p:sp>
          <p:nvSpPr>
            <p:cNvPr id="185" name="AutoShape 28"/>
            <p:cNvSpPr/>
            <p:nvPr/>
          </p:nvSpPr>
          <p:spPr>
            <a:xfrm>
              <a:off x="669960" y="622800"/>
              <a:ext cx="74520" cy="7452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7920" rIns="90000" bIns="7920" anchor="t">
              <a:noAutofit/>
            </a:bodyPr>
            <a:lstStyle/>
            <a:p>
              <a:endParaRPr lang="en-US" sz="1800" b="0" strike="noStrike" spc="-1">
                <a:solidFill>
                  <a:srgbClr val="000000"/>
                </a:solidFill>
                <a:latin typeface="Arial"/>
              </a:endParaRPr>
            </a:p>
          </p:txBody>
        </p:sp>
        <p:sp>
          <p:nvSpPr>
            <p:cNvPr id="186" name="AutoShape 29"/>
            <p:cNvSpPr/>
            <p:nvPr/>
          </p:nvSpPr>
          <p:spPr>
            <a:xfrm>
              <a:off x="780840" y="631440"/>
              <a:ext cx="68760" cy="6876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3600" rIns="90000" bIns="3600" anchor="t">
              <a:noAutofit/>
            </a:bodyPr>
            <a:lstStyle/>
            <a:p>
              <a:endParaRPr lang="en-US" sz="1800" b="0" strike="noStrike" spc="-1">
                <a:solidFill>
                  <a:srgbClr val="000000"/>
                </a:solidFill>
                <a:latin typeface="Arial"/>
              </a:endParaRPr>
            </a:p>
          </p:txBody>
        </p:sp>
        <p:sp>
          <p:nvSpPr>
            <p:cNvPr id="187" name="AutoShape 30"/>
            <p:cNvSpPr/>
            <p:nvPr/>
          </p:nvSpPr>
          <p:spPr>
            <a:xfrm>
              <a:off x="885960" y="627480"/>
              <a:ext cx="65160" cy="6516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1440" rIns="90000" bIns="1440" anchor="t">
              <a:noAutofit/>
            </a:bodyPr>
            <a:lstStyle/>
            <a:p>
              <a:endParaRPr lang="en-US" sz="1800" b="0" strike="noStrike" spc="-1">
                <a:solidFill>
                  <a:srgbClr val="000000"/>
                </a:solidFill>
                <a:latin typeface="Arial"/>
              </a:endParaRPr>
            </a:p>
          </p:txBody>
        </p:sp>
        <p:sp>
          <p:nvSpPr>
            <p:cNvPr id="188" name="AutoShape 31"/>
            <p:cNvSpPr/>
            <p:nvPr/>
          </p:nvSpPr>
          <p:spPr>
            <a:xfrm>
              <a:off x="435960" y="732240"/>
              <a:ext cx="83880" cy="8388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14400" rIns="90000" bIns="14400" anchor="t">
              <a:noAutofit/>
            </a:bodyPr>
            <a:lstStyle/>
            <a:p>
              <a:endParaRPr lang="en-US" sz="1800" b="0" strike="noStrike" spc="-1">
                <a:solidFill>
                  <a:srgbClr val="000000"/>
                </a:solidFill>
                <a:latin typeface="Arial"/>
              </a:endParaRPr>
            </a:p>
          </p:txBody>
        </p:sp>
        <p:sp>
          <p:nvSpPr>
            <p:cNvPr id="189" name="AutoShape 32"/>
            <p:cNvSpPr/>
            <p:nvPr/>
          </p:nvSpPr>
          <p:spPr>
            <a:xfrm>
              <a:off x="555840" y="738720"/>
              <a:ext cx="77760" cy="7776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10440" rIns="90000" bIns="10440" anchor="t">
              <a:noAutofit/>
            </a:bodyPr>
            <a:lstStyle/>
            <a:p>
              <a:endParaRPr lang="en-US" sz="1800" b="0" strike="noStrike" spc="-1">
                <a:solidFill>
                  <a:srgbClr val="000000"/>
                </a:solidFill>
                <a:latin typeface="Arial"/>
              </a:endParaRPr>
            </a:p>
          </p:txBody>
        </p:sp>
        <p:sp>
          <p:nvSpPr>
            <p:cNvPr id="190" name="AutoShape 33"/>
            <p:cNvSpPr/>
            <p:nvPr/>
          </p:nvSpPr>
          <p:spPr>
            <a:xfrm>
              <a:off x="669960" y="740520"/>
              <a:ext cx="74520" cy="7452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7920" rIns="90000" bIns="7920" anchor="t">
              <a:noAutofit/>
            </a:bodyPr>
            <a:lstStyle/>
            <a:p>
              <a:endParaRPr lang="en-US" sz="1800" b="0" strike="noStrike" spc="-1">
                <a:solidFill>
                  <a:srgbClr val="000000"/>
                </a:solidFill>
                <a:latin typeface="Arial"/>
              </a:endParaRPr>
            </a:p>
          </p:txBody>
        </p:sp>
        <p:sp>
          <p:nvSpPr>
            <p:cNvPr id="191" name="AutoShape 34"/>
            <p:cNvSpPr/>
            <p:nvPr/>
          </p:nvSpPr>
          <p:spPr>
            <a:xfrm>
              <a:off x="780840" y="749520"/>
              <a:ext cx="68760" cy="6876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3600" rIns="90000" bIns="3600" anchor="t">
              <a:noAutofit/>
            </a:bodyPr>
            <a:lstStyle/>
            <a:p>
              <a:endParaRPr lang="en-US" sz="1800" b="0" strike="noStrike" spc="-1">
                <a:solidFill>
                  <a:srgbClr val="000000"/>
                </a:solidFill>
                <a:latin typeface="Arial"/>
              </a:endParaRPr>
            </a:p>
          </p:txBody>
        </p:sp>
        <p:sp>
          <p:nvSpPr>
            <p:cNvPr id="192" name="AutoShape 35"/>
            <p:cNvSpPr/>
            <p:nvPr/>
          </p:nvSpPr>
          <p:spPr>
            <a:xfrm>
              <a:off x="885960" y="745200"/>
              <a:ext cx="65160" cy="6516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1440" rIns="90000" bIns="1440" anchor="t">
              <a:noAutofit/>
            </a:bodyPr>
            <a:lstStyle/>
            <a:p>
              <a:endParaRPr lang="en-US" sz="1800" b="0" strike="noStrike" spc="-1">
                <a:solidFill>
                  <a:srgbClr val="000000"/>
                </a:solidFill>
                <a:latin typeface="Arial"/>
              </a:endParaRPr>
            </a:p>
          </p:txBody>
        </p:sp>
      </p:grpSp>
      <p:pic>
        <p:nvPicPr>
          <p:cNvPr id="193" name="图片 63" descr="图片5"/>
          <p:cNvPicPr/>
          <p:nvPr/>
        </p:nvPicPr>
        <p:blipFill>
          <a:blip r:embed="rId2"/>
          <a:stretch>
            <a:fillRect/>
          </a:stretch>
        </p:blipFill>
        <p:spPr>
          <a:xfrm>
            <a:off x="680040" y="1315800"/>
            <a:ext cx="3584160" cy="981360"/>
          </a:xfrm>
          <a:prstGeom prst="rect">
            <a:avLst/>
          </a:prstGeom>
          <a:ln w="0">
            <a:solidFill>
              <a:srgbClr val="4874CB">
                <a:alpha val="88000"/>
              </a:srgbClr>
            </a:solidFill>
          </a:ln>
        </p:spPr>
      </p:pic>
      <p:pic>
        <p:nvPicPr>
          <p:cNvPr id="194" name="图片 64" descr="图片5"/>
          <p:cNvPicPr/>
          <p:nvPr/>
        </p:nvPicPr>
        <p:blipFill>
          <a:blip r:embed="rId2"/>
          <a:stretch>
            <a:fillRect/>
          </a:stretch>
        </p:blipFill>
        <p:spPr>
          <a:xfrm>
            <a:off x="4568760" y="1315800"/>
            <a:ext cx="3584160" cy="981360"/>
          </a:xfrm>
          <a:prstGeom prst="rect">
            <a:avLst/>
          </a:prstGeom>
          <a:ln w="0">
            <a:noFill/>
          </a:ln>
        </p:spPr>
      </p:pic>
      <p:pic>
        <p:nvPicPr>
          <p:cNvPr id="195" name="图片 65" descr="图片5"/>
          <p:cNvPicPr/>
          <p:nvPr/>
        </p:nvPicPr>
        <p:blipFill>
          <a:blip r:embed="rId2"/>
          <a:stretch>
            <a:fillRect/>
          </a:stretch>
        </p:blipFill>
        <p:spPr>
          <a:xfrm>
            <a:off x="680040" y="3907800"/>
            <a:ext cx="3584160" cy="981360"/>
          </a:xfrm>
          <a:prstGeom prst="rect">
            <a:avLst/>
          </a:prstGeom>
          <a:ln w="0">
            <a:noFill/>
          </a:ln>
        </p:spPr>
      </p:pic>
      <p:pic>
        <p:nvPicPr>
          <p:cNvPr id="196" name="图片 66" descr="图片5"/>
          <p:cNvPicPr/>
          <p:nvPr/>
        </p:nvPicPr>
        <p:blipFill>
          <a:blip r:embed="rId2"/>
          <a:stretch>
            <a:fillRect/>
          </a:stretch>
        </p:blipFill>
        <p:spPr>
          <a:xfrm>
            <a:off x="4568760" y="3907800"/>
            <a:ext cx="3584160" cy="981360"/>
          </a:xfrm>
          <a:prstGeom prst="rect">
            <a:avLst/>
          </a:prstGeom>
          <a:ln w="0">
            <a:noFill/>
          </a:ln>
        </p:spPr>
      </p:pic>
      <p:sp>
        <p:nvSpPr>
          <p:cNvPr id="197" name="content.1.title"/>
          <p:cNvSpPr/>
          <p:nvPr/>
        </p:nvSpPr>
        <p:spPr>
          <a:xfrm>
            <a:off x="1445040" y="1686600"/>
            <a:ext cx="2054520" cy="291600"/>
          </a:xfrm>
          <a:prstGeom prst="rect">
            <a:avLst/>
          </a:prstGeom>
          <a:noFill/>
          <a:ln w="0">
            <a:noFill/>
          </a:ln>
        </p:spPr>
        <p:style>
          <a:lnRef idx="0"/>
          <a:fillRef idx="0"/>
          <a:effectRef idx="0"/>
          <a:fontRef idx="minor"/>
        </p:style>
        <p:txBody>
          <a:bodyPr lIns="0" tIns="0" rIns="0" bIns="0" anchor="t">
            <a:noAutofit/>
          </a:bodyPr>
          <a:lstStyle/>
          <a:p>
            <a:pPr algn="ctr" defTabSz="914400">
              <a:lnSpc>
                <a:spcPct val="100000"/>
              </a:lnSpc>
            </a:pPr>
            <a:r>
              <a:rPr lang="zh-CN" sz="2000" b="1" strike="noStrike" spc="-1">
                <a:solidFill>
                  <a:schemeClr val="lt1"/>
                </a:solidFill>
                <a:latin typeface="微软雅黑"/>
                <a:ea typeface="微软雅黑"/>
              </a:rPr>
              <a:t>有效监督</a:t>
            </a:r>
            <a:endParaRPr lang="en-US" sz="2000" b="0" strike="noStrike" spc="-1">
              <a:solidFill>
                <a:srgbClr val="000000"/>
              </a:solidFill>
              <a:latin typeface="Arial"/>
            </a:endParaRPr>
          </a:p>
        </p:txBody>
      </p:sp>
      <p:sp>
        <p:nvSpPr>
          <p:cNvPr id="198" name="content.1.content"/>
          <p:cNvSpPr/>
          <p:nvPr/>
        </p:nvSpPr>
        <p:spPr>
          <a:xfrm>
            <a:off x="948600" y="2511360"/>
            <a:ext cx="3106080" cy="1184400"/>
          </a:xfrm>
          <a:prstGeom prst="rect">
            <a:avLst/>
          </a:prstGeom>
          <a:noFill/>
          <a:ln w="0">
            <a:noFill/>
          </a:ln>
        </p:spPr>
        <p:style>
          <a:lnRef idx="0"/>
          <a:fillRef idx="0"/>
          <a:effectRef idx="0"/>
          <a:fontRef idx="minor"/>
        </p:style>
        <p:txBody>
          <a:bodyPr lIns="0" tIns="0" rIns="0" bIns="0" anchor="t">
            <a:noAutofit/>
          </a:bodyPr>
          <a:lstStyle/>
          <a:p>
            <a:pPr defTabSz="914400">
              <a:lnSpc>
                <a:spcPct val="150000"/>
              </a:lnSpc>
              <a:tabLst>
                <a:tab pos="0"/>
              </a:tabLst>
            </a:pPr>
            <a:r>
              <a:rPr lang="zh-CN" sz="1600" b="0" strike="noStrike" spc="-1">
                <a:solidFill>
                  <a:schemeClr val="dk1"/>
                </a:solidFill>
                <a:latin typeface="微软雅黑"/>
                <a:ea typeface="微软雅黑"/>
              </a:rPr>
              <a:t>监督患者治疗情况</a:t>
            </a:r>
            <a:endParaRPr lang="en-US" sz="1600" b="0" strike="noStrike" spc="-1">
              <a:solidFill>
                <a:srgbClr val="000000"/>
              </a:solidFill>
              <a:latin typeface="Arial"/>
            </a:endParaRPr>
          </a:p>
        </p:txBody>
      </p:sp>
      <p:sp>
        <p:nvSpPr>
          <p:cNvPr id="199" name="content.2.title"/>
          <p:cNvSpPr/>
          <p:nvPr/>
        </p:nvSpPr>
        <p:spPr>
          <a:xfrm>
            <a:off x="5334120" y="1686600"/>
            <a:ext cx="2054520" cy="291600"/>
          </a:xfrm>
          <a:prstGeom prst="rect">
            <a:avLst/>
          </a:prstGeom>
          <a:noFill/>
          <a:ln w="0">
            <a:noFill/>
          </a:ln>
        </p:spPr>
        <p:style>
          <a:lnRef idx="0"/>
          <a:fillRef idx="0"/>
          <a:effectRef idx="0"/>
          <a:fontRef idx="minor"/>
        </p:style>
        <p:txBody>
          <a:bodyPr lIns="0" tIns="0" rIns="0" bIns="0" anchor="t">
            <a:noAutofit/>
          </a:bodyPr>
          <a:lstStyle/>
          <a:p>
            <a:pPr algn="ctr" defTabSz="914400">
              <a:lnSpc>
                <a:spcPct val="100000"/>
              </a:lnSpc>
            </a:pPr>
            <a:r>
              <a:rPr lang="zh-CN" sz="2000" b="1" strike="noStrike" spc="-1">
                <a:solidFill>
                  <a:schemeClr val="lt1"/>
                </a:solidFill>
                <a:latin typeface="微软雅黑"/>
                <a:ea typeface="微软雅黑"/>
              </a:rPr>
              <a:t>及时调整</a:t>
            </a:r>
            <a:endParaRPr lang="en-US" sz="2000" b="0" strike="noStrike" spc="-1">
              <a:solidFill>
                <a:srgbClr val="000000"/>
              </a:solidFill>
              <a:latin typeface="Arial"/>
            </a:endParaRPr>
          </a:p>
        </p:txBody>
      </p:sp>
      <p:sp>
        <p:nvSpPr>
          <p:cNvPr id="200" name="content.2.content"/>
          <p:cNvSpPr/>
          <p:nvPr/>
        </p:nvSpPr>
        <p:spPr>
          <a:xfrm>
            <a:off x="4777920" y="2511360"/>
            <a:ext cx="3166560" cy="984600"/>
          </a:xfrm>
          <a:prstGeom prst="rect">
            <a:avLst/>
          </a:prstGeom>
          <a:noFill/>
          <a:ln w="0">
            <a:noFill/>
          </a:ln>
        </p:spPr>
        <p:style>
          <a:lnRef idx="0"/>
          <a:fillRef idx="0"/>
          <a:effectRef idx="0"/>
          <a:fontRef idx="minor"/>
        </p:style>
        <p:txBody>
          <a:bodyPr lIns="0" tIns="0" rIns="0" bIns="0" anchor="t">
            <a:noAutofit/>
          </a:bodyPr>
          <a:lstStyle/>
          <a:p>
            <a:pPr defTabSz="914400">
              <a:lnSpc>
                <a:spcPct val="150000"/>
              </a:lnSpc>
              <a:tabLst>
                <a:tab pos="0"/>
              </a:tabLst>
            </a:pPr>
            <a:r>
              <a:rPr lang="zh-CN" sz="1600" b="0" strike="noStrike" spc="-1">
                <a:solidFill>
                  <a:schemeClr val="dk1"/>
                </a:solidFill>
                <a:latin typeface="微软雅黑"/>
                <a:ea typeface="微软雅黑"/>
              </a:rPr>
              <a:t>调整治疗方案</a:t>
            </a:r>
            <a:endParaRPr lang="en-US" sz="1600" b="0" strike="noStrike" spc="-1">
              <a:solidFill>
                <a:srgbClr val="000000"/>
              </a:solidFill>
              <a:latin typeface="Arial"/>
            </a:endParaRPr>
          </a:p>
        </p:txBody>
      </p:sp>
      <p:sp>
        <p:nvSpPr>
          <p:cNvPr id="201" name="content.3.title"/>
          <p:cNvSpPr/>
          <p:nvPr/>
        </p:nvSpPr>
        <p:spPr>
          <a:xfrm>
            <a:off x="1467720" y="4282560"/>
            <a:ext cx="2068560" cy="291600"/>
          </a:xfrm>
          <a:prstGeom prst="rect">
            <a:avLst/>
          </a:prstGeom>
          <a:noFill/>
          <a:ln w="0">
            <a:noFill/>
          </a:ln>
        </p:spPr>
        <p:style>
          <a:lnRef idx="0"/>
          <a:fillRef idx="0"/>
          <a:effectRef idx="0"/>
          <a:fontRef idx="minor"/>
        </p:style>
        <p:txBody>
          <a:bodyPr lIns="0" tIns="0" rIns="0" bIns="0" anchor="t">
            <a:noAutofit/>
          </a:bodyPr>
          <a:lstStyle/>
          <a:p>
            <a:pPr algn="ctr" defTabSz="914400">
              <a:lnSpc>
                <a:spcPct val="100000"/>
              </a:lnSpc>
            </a:pPr>
            <a:r>
              <a:rPr lang="zh-CN" sz="2000" b="1" strike="noStrike" spc="-1">
                <a:solidFill>
                  <a:schemeClr val="lt1"/>
                </a:solidFill>
                <a:latin typeface="微软雅黑"/>
                <a:ea typeface="微软雅黑"/>
              </a:rPr>
              <a:t>降低并发症</a:t>
            </a:r>
            <a:endParaRPr lang="en-US" sz="2000" b="0" strike="noStrike" spc="-1">
              <a:solidFill>
                <a:srgbClr val="000000"/>
              </a:solidFill>
              <a:latin typeface="Arial"/>
            </a:endParaRPr>
          </a:p>
        </p:txBody>
      </p:sp>
      <p:sp>
        <p:nvSpPr>
          <p:cNvPr id="202" name="content.3.content"/>
          <p:cNvSpPr/>
          <p:nvPr/>
        </p:nvSpPr>
        <p:spPr>
          <a:xfrm>
            <a:off x="951120" y="5246280"/>
            <a:ext cx="2985480" cy="1038600"/>
          </a:xfrm>
          <a:prstGeom prst="rect">
            <a:avLst/>
          </a:prstGeom>
          <a:noFill/>
          <a:ln w="0">
            <a:noFill/>
          </a:ln>
        </p:spPr>
        <p:style>
          <a:lnRef idx="0"/>
          <a:fillRef idx="0"/>
          <a:effectRef idx="0"/>
          <a:fontRef idx="minor"/>
        </p:style>
        <p:txBody>
          <a:bodyPr lIns="0" tIns="0" rIns="0" bIns="0" anchor="t">
            <a:noAutofit/>
          </a:bodyPr>
          <a:lstStyle/>
          <a:p>
            <a:pPr defTabSz="914400">
              <a:lnSpc>
                <a:spcPct val="150000"/>
              </a:lnSpc>
              <a:tabLst>
                <a:tab pos="0"/>
              </a:tabLst>
            </a:pPr>
            <a:r>
              <a:rPr lang="zh-CN" sz="1600" b="0" strike="noStrike" spc="-1">
                <a:solidFill>
                  <a:schemeClr val="dk1"/>
                </a:solidFill>
                <a:latin typeface="微软雅黑"/>
                <a:ea typeface="微软雅黑"/>
              </a:rPr>
              <a:t>降低并发症发生率</a:t>
            </a:r>
            <a:endParaRPr lang="en-US" sz="1600" b="0" strike="noStrike" spc="-1">
              <a:solidFill>
                <a:srgbClr val="000000"/>
              </a:solidFill>
              <a:latin typeface="Arial"/>
            </a:endParaRPr>
          </a:p>
        </p:txBody>
      </p:sp>
      <p:sp>
        <p:nvSpPr>
          <p:cNvPr id="203" name="content.4.title"/>
          <p:cNvSpPr/>
          <p:nvPr/>
        </p:nvSpPr>
        <p:spPr>
          <a:xfrm>
            <a:off x="5391720" y="4282560"/>
            <a:ext cx="2068560" cy="291600"/>
          </a:xfrm>
          <a:prstGeom prst="rect">
            <a:avLst/>
          </a:prstGeom>
          <a:noFill/>
          <a:ln w="0">
            <a:noFill/>
          </a:ln>
        </p:spPr>
        <p:style>
          <a:lnRef idx="0"/>
          <a:fillRef idx="0"/>
          <a:effectRef idx="0"/>
          <a:fontRef idx="minor"/>
        </p:style>
        <p:txBody>
          <a:bodyPr lIns="0" tIns="0" rIns="0" bIns="0" anchor="t">
            <a:noAutofit/>
          </a:bodyPr>
          <a:lstStyle/>
          <a:p>
            <a:pPr algn="ctr" defTabSz="914400">
              <a:lnSpc>
                <a:spcPct val="100000"/>
              </a:lnSpc>
            </a:pPr>
            <a:r>
              <a:rPr lang="en-US" sz="2000" b="1" strike="noStrike" spc="-1">
                <a:solidFill>
                  <a:schemeClr val="lt1"/>
                </a:solidFill>
                <a:latin typeface="微软雅黑"/>
                <a:ea typeface="微软雅黑"/>
              </a:rPr>
              <a:t> </a:t>
            </a:r>
            <a:endParaRPr lang="en-US" sz="2000" b="0" strike="noStrike" spc="-1">
              <a:solidFill>
                <a:srgbClr val="000000"/>
              </a:solidFill>
              <a:latin typeface="Arial"/>
            </a:endParaRPr>
          </a:p>
        </p:txBody>
      </p:sp>
      <p:sp>
        <p:nvSpPr>
          <p:cNvPr id="204" name="content.4.content"/>
          <p:cNvSpPr/>
          <p:nvPr/>
        </p:nvSpPr>
        <p:spPr>
          <a:xfrm>
            <a:off x="4777920" y="5246280"/>
            <a:ext cx="3092040" cy="1165680"/>
          </a:xfrm>
          <a:prstGeom prst="rect">
            <a:avLst/>
          </a:prstGeom>
          <a:noFill/>
          <a:ln w="0">
            <a:noFill/>
          </a:ln>
        </p:spPr>
        <p:style>
          <a:lnRef idx="0"/>
          <a:fillRef idx="0"/>
          <a:effectRef idx="0"/>
          <a:fontRef idx="minor"/>
        </p:style>
        <p:txBody>
          <a:bodyPr lIns="0" tIns="0" rIns="0" bIns="0" anchor="t">
            <a:noAutofit/>
          </a:bodyPr>
          <a:lstStyle/>
          <a:p>
            <a:pPr defTabSz="914400">
              <a:lnSpc>
                <a:spcPct val="150000"/>
              </a:lnSpc>
              <a:tabLst>
                <a:tab pos="0"/>
              </a:tabLst>
            </a:pPr>
            <a:r>
              <a:rPr lang="en-US" sz="1600" b="0" strike="noStrike" spc="-1">
                <a:solidFill>
                  <a:schemeClr val="dk1"/>
                </a:solidFill>
                <a:latin typeface="微软雅黑"/>
                <a:ea typeface="微软雅黑"/>
              </a:rPr>
              <a:t> </a:t>
            </a:r>
            <a:endParaRPr lang="en-US" sz="1600" b="0" strike="noStrike" spc="-1">
              <a:solidFill>
                <a:srgbClr val="000000"/>
              </a:solidFill>
              <a:latin typeface="Arial"/>
            </a:endParaRPr>
          </a:p>
        </p:txBody>
      </p:sp>
      <p:sp>
        <p:nvSpPr>
          <p:cNvPr id="205" name="Picture 4"/>
          <p:cNvSpPr/>
          <p:nvPr/>
        </p:nvSpPr>
        <p:spPr>
          <a:xfrm>
            <a:off x="8782560" y="961560"/>
            <a:ext cx="3306240" cy="4408560"/>
          </a:xfrm>
          <a:prstGeom prst="parallelogram">
            <a:avLst>
              <a:gd name="adj" fmla="val 25000"/>
            </a:avLst>
          </a:prstGeom>
          <a:blipFill rotWithShape="0">
            <a:blip r:embed="rId3"/>
            <a:stretch>
              <a:fillRect/>
            </a:stretch>
          </a:blipFill>
          <a:ln w="0">
            <a:noFill/>
          </a:ln>
        </p:spPr>
        <p:style>
          <a:lnRef idx="0"/>
          <a:fillRef idx="0"/>
          <a:effectRef idx="0"/>
          <a:fontRef idx="minor"/>
        </p:style>
        <p:txBody>
          <a:bodyPr lIns="90000" tIns="45000" rIns="90000" bIns="45000" anchor="t">
            <a:noAutofit/>
          </a:bodyPr>
          <a:lstStyle/>
          <a:p>
            <a:endParaRPr lang="en-US" sz="1800" b="0" strike="noStrike" spc="-1">
              <a:solidFill>
                <a:srgbClr val="000000"/>
              </a:solidFill>
              <a:latin typeface="Arial"/>
            </a:endParaRP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06" name="AutoShape 3"/>
          <p:cNvSpPr/>
          <p:nvPr/>
        </p:nvSpPr>
        <p:spPr>
          <a:xfrm>
            <a:off x="472320" y="1375560"/>
            <a:ext cx="11246760" cy="4699080"/>
          </a:xfrm>
          <a:prstGeom prst="rect">
            <a:avLst/>
          </a:prstGeom>
          <a:solidFill>
            <a:srgbClr val="3045FD">
              <a:alpha val="50000"/>
            </a:srgbClr>
          </a:solidFill>
          <a:ln w="0">
            <a:noFill/>
          </a:ln>
        </p:spPr>
        <p:style>
          <a:lnRef idx="0"/>
          <a:fillRef idx="0"/>
          <a:effectRef idx="0"/>
          <a:fontRef idx="minor"/>
        </p:style>
        <p:txBody>
          <a:bodyPr lIns="90000" tIns="45000" rIns="90000" bIns="45000" anchor="t">
            <a:noAutofit/>
          </a:bodyPr>
          <a:lstStyle/>
          <a:p>
            <a:endParaRPr lang="en-US" sz="1800" b="0" strike="noStrike" spc="-1">
              <a:solidFill>
                <a:srgbClr val="FFFFFF"/>
              </a:solidFill>
              <a:latin typeface="Arial"/>
            </a:endParaRPr>
          </a:p>
        </p:txBody>
      </p:sp>
      <p:sp>
        <p:nvSpPr>
          <p:cNvPr id="207" name="AutoShape 5"/>
          <p:cNvSpPr/>
          <p:nvPr/>
        </p:nvSpPr>
        <p:spPr>
          <a:xfrm>
            <a:off x="2499480" y="6236280"/>
            <a:ext cx="9219960" cy="66960"/>
          </a:xfrm>
          <a:prstGeom prst="rect">
            <a:avLst/>
          </a:prstGeom>
          <a:solidFill>
            <a:srgbClr val="3045FD"/>
          </a:solidFill>
          <a:ln w="0">
            <a:noFill/>
          </a:ln>
        </p:spPr>
        <p:style>
          <a:lnRef idx="0"/>
          <a:fillRef idx="0"/>
          <a:effectRef idx="0"/>
          <a:fontRef idx="minor"/>
        </p:style>
        <p:txBody>
          <a:bodyPr lIns="90000" tIns="22320" rIns="90000" bIns="22320" anchor="t">
            <a:noAutofit/>
          </a:bodyPr>
          <a:lstStyle/>
          <a:p>
            <a:endParaRPr lang="en-US" sz="1800" b="0" strike="noStrike" spc="-1">
              <a:solidFill>
                <a:srgbClr val="FFFFFF"/>
              </a:solidFill>
              <a:latin typeface="Arial"/>
            </a:endParaRPr>
          </a:p>
        </p:txBody>
      </p:sp>
      <p:sp>
        <p:nvSpPr>
          <p:cNvPr id="208" name="AutoShape 6"/>
          <p:cNvSpPr/>
          <p:nvPr/>
        </p:nvSpPr>
        <p:spPr>
          <a:xfrm>
            <a:off x="483840" y="6236280"/>
            <a:ext cx="739800" cy="66960"/>
          </a:xfrm>
          <a:prstGeom prst="rect">
            <a:avLst/>
          </a:prstGeom>
          <a:solidFill>
            <a:srgbClr val="3045FD"/>
          </a:solidFill>
          <a:ln w="0">
            <a:noFill/>
          </a:ln>
        </p:spPr>
        <p:style>
          <a:lnRef idx="0"/>
          <a:fillRef idx="0"/>
          <a:effectRef idx="0"/>
          <a:fontRef idx="minor"/>
        </p:style>
        <p:txBody>
          <a:bodyPr lIns="90000" tIns="22320" rIns="90000" bIns="22320" anchor="t">
            <a:noAutofit/>
          </a:bodyPr>
          <a:lstStyle/>
          <a:p>
            <a:endParaRPr lang="en-US" sz="1800" b="0" strike="noStrike" spc="-1">
              <a:solidFill>
                <a:srgbClr val="FFFFFF"/>
              </a:solidFill>
              <a:latin typeface="Arial"/>
            </a:endParaRPr>
          </a:p>
        </p:txBody>
      </p:sp>
      <p:sp>
        <p:nvSpPr>
          <p:cNvPr id="209" name="AutoShape 7"/>
          <p:cNvSpPr/>
          <p:nvPr/>
        </p:nvSpPr>
        <p:spPr>
          <a:xfrm>
            <a:off x="1375920" y="6200640"/>
            <a:ext cx="158400" cy="158400"/>
          </a:xfrm>
          <a:prstGeom prst="ellipse">
            <a:avLst/>
          </a:prstGeom>
          <a:solidFill>
            <a:srgbClr val="3045FD"/>
          </a:solidFill>
          <a:ln w="0">
            <a:noFill/>
          </a:ln>
        </p:spPr>
        <p:style>
          <a:lnRef idx="0"/>
          <a:fillRef idx="0"/>
          <a:effectRef idx="0"/>
          <a:fontRef idx="minor"/>
        </p:style>
        <p:txBody>
          <a:bodyPr lIns="90000" tIns="45000" rIns="90000" bIns="45000" anchor="t">
            <a:noAutofit/>
          </a:bodyPr>
          <a:lstStyle/>
          <a:p>
            <a:endParaRPr lang="en-US" sz="1800" b="0" strike="noStrike" spc="-1">
              <a:solidFill>
                <a:srgbClr val="FFFFFF"/>
              </a:solidFill>
              <a:latin typeface="Arial"/>
            </a:endParaRPr>
          </a:p>
        </p:txBody>
      </p:sp>
      <p:sp>
        <p:nvSpPr>
          <p:cNvPr id="210" name="AutoShape 8"/>
          <p:cNvSpPr/>
          <p:nvPr/>
        </p:nvSpPr>
        <p:spPr>
          <a:xfrm>
            <a:off x="1607040" y="6207120"/>
            <a:ext cx="146880" cy="146880"/>
          </a:xfrm>
          <a:prstGeom prst="ellipse">
            <a:avLst/>
          </a:prstGeom>
          <a:solidFill>
            <a:schemeClr val="accent1">
              <a:alpha val="80000"/>
            </a:schemeClr>
          </a:solidFill>
          <a:ln w="0">
            <a:noFill/>
          </a:ln>
        </p:spPr>
        <p:style>
          <a:lnRef idx="0"/>
          <a:fillRef idx="0"/>
          <a:effectRef idx="0"/>
          <a:fontRef idx="minor"/>
        </p:style>
        <p:txBody>
          <a:bodyPr lIns="90000" tIns="45000" rIns="90000" bIns="45000" anchor="t">
            <a:noAutofit/>
          </a:bodyPr>
          <a:lstStyle/>
          <a:p>
            <a:endParaRPr lang="en-US" sz="1800" b="0" strike="noStrike" spc="-1">
              <a:solidFill>
                <a:srgbClr val="FFFFFF"/>
              </a:solidFill>
              <a:latin typeface="Arial"/>
            </a:endParaRPr>
          </a:p>
        </p:txBody>
      </p:sp>
      <p:sp>
        <p:nvSpPr>
          <p:cNvPr id="211" name="AutoShape 9"/>
          <p:cNvSpPr/>
          <p:nvPr/>
        </p:nvSpPr>
        <p:spPr>
          <a:xfrm>
            <a:off x="1827360" y="6213960"/>
            <a:ext cx="135720" cy="135720"/>
          </a:xfrm>
          <a:prstGeom prst="ellipse">
            <a:avLst/>
          </a:prstGeom>
          <a:solidFill>
            <a:schemeClr val="accent1">
              <a:alpha val="60000"/>
            </a:schemeClr>
          </a:solidFill>
          <a:ln w="0">
            <a:noFill/>
          </a:ln>
        </p:spPr>
        <p:style>
          <a:lnRef idx="0"/>
          <a:fillRef idx="0"/>
          <a:effectRef idx="0"/>
          <a:fontRef idx="minor"/>
        </p:style>
        <p:txBody>
          <a:bodyPr lIns="90000" tIns="45000" rIns="90000" bIns="45000" anchor="t">
            <a:noAutofit/>
          </a:bodyPr>
          <a:lstStyle/>
          <a:p>
            <a:endParaRPr lang="en-US" sz="1800" b="0" strike="noStrike" spc="-1">
              <a:solidFill>
                <a:srgbClr val="FFFFFF"/>
              </a:solidFill>
              <a:latin typeface="Arial"/>
            </a:endParaRPr>
          </a:p>
        </p:txBody>
      </p:sp>
      <p:sp>
        <p:nvSpPr>
          <p:cNvPr id="212" name="AutoShape 10"/>
          <p:cNvSpPr/>
          <p:nvPr/>
        </p:nvSpPr>
        <p:spPr>
          <a:xfrm>
            <a:off x="2027160" y="6220440"/>
            <a:ext cx="124200" cy="124200"/>
          </a:xfrm>
          <a:prstGeom prst="ellipse">
            <a:avLst/>
          </a:prstGeom>
          <a:solidFill>
            <a:schemeClr val="accent1">
              <a:alpha val="40000"/>
            </a:schemeClr>
          </a:solidFill>
          <a:ln w="0">
            <a:noFill/>
          </a:ln>
        </p:spPr>
        <p:style>
          <a:lnRef idx="0"/>
          <a:fillRef idx="0"/>
          <a:effectRef idx="0"/>
          <a:fontRef idx="minor"/>
        </p:style>
        <p:txBody>
          <a:bodyPr lIns="90000" tIns="43200" rIns="90000" bIns="43200" anchor="t">
            <a:noAutofit/>
          </a:bodyPr>
          <a:lstStyle/>
          <a:p>
            <a:endParaRPr lang="en-US" sz="1800" b="0" strike="noStrike" spc="-1">
              <a:solidFill>
                <a:srgbClr val="FFFFFF"/>
              </a:solidFill>
              <a:latin typeface="Arial"/>
            </a:endParaRPr>
          </a:p>
        </p:txBody>
      </p:sp>
      <p:sp>
        <p:nvSpPr>
          <p:cNvPr id="213" name="AutoShape 11"/>
          <p:cNvSpPr/>
          <p:nvPr/>
        </p:nvSpPr>
        <p:spPr>
          <a:xfrm>
            <a:off x="2224800" y="6215040"/>
            <a:ext cx="113040" cy="113040"/>
          </a:xfrm>
          <a:prstGeom prst="ellipse">
            <a:avLst/>
          </a:prstGeom>
          <a:solidFill>
            <a:schemeClr val="accent1">
              <a:alpha val="20000"/>
            </a:schemeClr>
          </a:solidFill>
          <a:ln w="0">
            <a:noFill/>
          </a:ln>
        </p:spPr>
        <p:style>
          <a:lnRef idx="0"/>
          <a:fillRef idx="0"/>
          <a:effectRef idx="0"/>
          <a:fontRef idx="minor"/>
        </p:style>
        <p:txBody>
          <a:bodyPr lIns="90000" tIns="34920" rIns="90000" bIns="34920" anchor="t">
            <a:noAutofit/>
          </a:bodyPr>
          <a:lstStyle/>
          <a:p>
            <a:endParaRPr lang="en-US" sz="1800" b="0" strike="noStrike" spc="-1">
              <a:solidFill>
                <a:srgbClr val="FFFFFF"/>
              </a:solidFill>
              <a:latin typeface="Arial"/>
            </a:endParaRPr>
          </a:p>
        </p:txBody>
      </p:sp>
      <p:sp>
        <p:nvSpPr>
          <p:cNvPr id="214" name="矩形 6"/>
          <p:cNvSpPr/>
          <p:nvPr/>
        </p:nvSpPr>
        <p:spPr>
          <a:xfrm>
            <a:off x="8392680" y="1403280"/>
            <a:ext cx="3102840" cy="4781880"/>
          </a:xfrm>
          <a:prstGeom prst="rect">
            <a:avLst/>
          </a:prstGeom>
          <a:noFill/>
          <a:ln>
            <a:noFill/>
          </a:ln>
        </p:spPr>
        <p:style>
          <a:lnRef idx="2">
            <a:schemeClr val="accent1">
              <a:lumMod val="75000"/>
            </a:schemeClr>
          </a:lnRef>
          <a:fillRef idx="1">
            <a:schemeClr val="accent1"/>
          </a:fillRef>
          <a:effectRef idx="0"/>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215" name="title"/>
          <p:cNvSpPr/>
          <p:nvPr/>
        </p:nvSpPr>
        <p:spPr>
          <a:xfrm>
            <a:off x="1087920" y="203760"/>
            <a:ext cx="8228520" cy="743400"/>
          </a:xfrm>
          <a:prstGeom prst="rect">
            <a:avLst/>
          </a:prstGeom>
          <a:noFill/>
          <a:ln w="0">
            <a:noFill/>
          </a:ln>
        </p:spPr>
        <p:style>
          <a:lnRef idx="0"/>
          <a:fillRef idx="0"/>
          <a:effectRef idx="0"/>
          <a:fontRef idx="minor"/>
        </p:style>
        <p:txBody>
          <a:bodyPr lIns="0" tIns="0" rIns="0" bIns="36360" anchor="b">
            <a:noAutofit/>
          </a:bodyPr>
          <a:lstStyle/>
          <a:p>
            <a:pPr defTabSz="914400">
              <a:lnSpc>
                <a:spcPct val="100000"/>
              </a:lnSpc>
              <a:tabLst>
                <a:tab pos="0"/>
              </a:tabLst>
            </a:pPr>
            <a:r>
              <a:rPr lang="zh-CN" sz="3600" b="1" strike="noStrike" spc="299">
                <a:solidFill>
                  <a:srgbClr val="3045FD"/>
                </a:solidFill>
                <a:latin typeface="Arial"/>
                <a:ea typeface="微软雅黑"/>
              </a:rPr>
              <a:t>提升医疗质量</a:t>
            </a:r>
            <a:endParaRPr lang="en-US" sz="3600" b="0" strike="noStrike" spc="-1">
              <a:solidFill>
                <a:srgbClr val="000000"/>
              </a:solidFill>
              <a:latin typeface="Arial"/>
            </a:endParaRPr>
          </a:p>
        </p:txBody>
      </p:sp>
      <p:sp>
        <p:nvSpPr>
          <p:cNvPr id="216" name="content"/>
          <p:cNvSpPr/>
          <p:nvPr/>
        </p:nvSpPr>
        <p:spPr>
          <a:xfrm>
            <a:off x="946800" y="1982520"/>
            <a:ext cx="5402880" cy="2620800"/>
          </a:xfrm>
          <a:prstGeom prst="rect">
            <a:avLst/>
          </a:prstGeom>
          <a:noFill/>
          <a:ln w="0">
            <a:noFill/>
          </a:ln>
        </p:spPr>
        <p:style>
          <a:lnRef idx="0"/>
          <a:fillRef idx="0"/>
          <a:effectRef idx="0"/>
          <a:fontRef idx="minor"/>
        </p:style>
        <p:txBody>
          <a:bodyPr lIns="0" tIns="0" rIns="0" bIns="0" anchor="t">
            <a:noAutofit/>
            <a:scene3d>
              <a:camera prst="orthographicFront"/>
              <a:lightRig rig="threePt" dir="t"/>
            </a:scene3d>
          </a:bodyPr>
          <a:lstStyle/>
          <a:p>
            <a:pPr defTabSz="914400">
              <a:lnSpc>
                <a:spcPct val="130000"/>
              </a:lnSpc>
              <a:tabLst>
                <a:tab pos="0"/>
              </a:tabLst>
            </a:pPr>
            <a:r>
              <a:rPr lang="zh-CN" sz="1800" b="0" strike="noStrike" spc="148">
                <a:solidFill>
                  <a:schemeClr val="lt1"/>
                </a:solidFill>
                <a:latin typeface="Arial"/>
                <a:ea typeface="微软雅黑"/>
              </a:rPr>
              <a:t>三级查房护理可以确保患者全程得到严密的监测和细致的护理，从而提高医疗质量，进而提升医疗机构的声誉。</a:t>
            </a:r>
            <a:endParaRPr lang="en-US" sz="1800" b="0" strike="noStrike" spc="-1">
              <a:solidFill>
                <a:srgbClr val="000000"/>
              </a:solidFill>
              <a:latin typeface="Arial"/>
            </a:endParaRPr>
          </a:p>
        </p:txBody>
      </p:sp>
      <p:sp>
        <p:nvSpPr>
          <p:cNvPr id="217" name="PlaceHolder 1"/>
          <p:cNvSpPr>
            <a:spLocks noGrp="1"/>
          </p:cNvSpPr>
          <p:nvPr>
            <p:ph type="title" idx="4294967295"/>
          </p:nvPr>
        </p:nvSpPr>
        <p:spPr>
          <a:xfrm>
            <a:off x="0" y="360000"/>
            <a:ext cx="10799640" cy="719640"/>
          </a:xfrm>
          <a:prstGeom prst="rect">
            <a:avLst/>
          </a:prstGeom>
          <a:noFill/>
          <a:ln w="0">
            <a:noFill/>
          </a:ln>
        </p:spPr>
        <p:txBody>
          <a:bodyPr lIns="90000" tIns="47160" rIns="90000" bIns="47160" anchor="ctr">
            <a:noAutofit/>
          </a:bodyPr>
          <a:lstStyle/>
          <a:p>
            <a:pPr indent="0" defTabSz="914400">
              <a:lnSpc>
                <a:spcPct val="100000"/>
              </a:lnSpc>
              <a:buNone/>
            </a:pPr>
            <a:r>
              <a:rPr lang="en-US" sz="3600" b="1" strike="noStrike" spc="299">
                <a:solidFill>
                  <a:schemeClr val="dk1">
                    <a:lumMod val="85000"/>
                    <a:lumOff val="15000"/>
                  </a:schemeClr>
                </a:solidFill>
                <a:latin typeface="Arial"/>
                <a:ea typeface="微软雅黑"/>
              </a:rPr>
              <a:t> </a:t>
            </a:r>
            <a:endParaRPr lang="en-US" sz="3600" b="0" strike="noStrike" spc="-1">
              <a:solidFill>
                <a:schemeClr val="dk1"/>
              </a:solidFill>
              <a:latin typeface="Arial"/>
            </a:endParaRPr>
          </a:p>
        </p:txBody>
      </p:sp>
      <p:grpSp>
        <p:nvGrpSpPr>
          <p:cNvPr id="218" name="Group 15"/>
          <p:cNvGrpSpPr/>
          <p:nvPr/>
        </p:nvGrpSpPr>
        <p:grpSpPr>
          <a:xfrm>
            <a:off x="431640" y="396000"/>
            <a:ext cx="514800" cy="439200"/>
            <a:chOff x="431640" y="396000"/>
            <a:chExt cx="514800" cy="439200"/>
          </a:xfrm>
        </p:grpSpPr>
        <p:sp>
          <p:nvSpPr>
            <p:cNvPr id="219" name="AutoShape 16"/>
            <p:cNvSpPr/>
            <p:nvPr/>
          </p:nvSpPr>
          <p:spPr>
            <a:xfrm>
              <a:off x="431640" y="396000"/>
              <a:ext cx="83880" cy="8388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14400" rIns="90000" bIns="14400" anchor="t">
              <a:noAutofit/>
            </a:bodyPr>
            <a:lstStyle/>
            <a:p>
              <a:endParaRPr lang="en-US" sz="1800" b="0" strike="noStrike" spc="-1">
                <a:solidFill>
                  <a:srgbClr val="000000"/>
                </a:solidFill>
                <a:latin typeface="Arial"/>
              </a:endParaRPr>
            </a:p>
          </p:txBody>
        </p:sp>
        <p:sp>
          <p:nvSpPr>
            <p:cNvPr id="220" name="AutoShape 17"/>
            <p:cNvSpPr/>
            <p:nvPr/>
          </p:nvSpPr>
          <p:spPr>
            <a:xfrm>
              <a:off x="551520" y="402480"/>
              <a:ext cx="77760" cy="7776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10440" rIns="90000" bIns="10440" anchor="t">
              <a:noAutofit/>
            </a:bodyPr>
            <a:lstStyle/>
            <a:p>
              <a:endParaRPr lang="en-US" sz="1800" b="0" strike="noStrike" spc="-1">
                <a:solidFill>
                  <a:srgbClr val="000000"/>
                </a:solidFill>
                <a:latin typeface="Arial"/>
              </a:endParaRPr>
            </a:p>
          </p:txBody>
        </p:sp>
        <p:sp>
          <p:nvSpPr>
            <p:cNvPr id="221" name="AutoShape 18"/>
            <p:cNvSpPr/>
            <p:nvPr/>
          </p:nvSpPr>
          <p:spPr>
            <a:xfrm>
              <a:off x="665640" y="404280"/>
              <a:ext cx="74520" cy="7452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7920" rIns="90000" bIns="7920" anchor="t">
              <a:noAutofit/>
            </a:bodyPr>
            <a:lstStyle/>
            <a:p>
              <a:endParaRPr lang="en-US" sz="1800" b="0" strike="noStrike" spc="-1">
                <a:solidFill>
                  <a:srgbClr val="000000"/>
                </a:solidFill>
                <a:latin typeface="Arial"/>
              </a:endParaRPr>
            </a:p>
          </p:txBody>
        </p:sp>
        <p:sp>
          <p:nvSpPr>
            <p:cNvPr id="222" name="AutoShape 19"/>
            <p:cNvSpPr/>
            <p:nvPr/>
          </p:nvSpPr>
          <p:spPr>
            <a:xfrm>
              <a:off x="776160" y="413280"/>
              <a:ext cx="68760" cy="6876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3600" rIns="90000" bIns="3600" anchor="t">
              <a:noAutofit/>
            </a:bodyPr>
            <a:lstStyle/>
            <a:p>
              <a:endParaRPr lang="en-US" sz="1800" b="0" strike="noStrike" spc="-1">
                <a:solidFill>
                  <a:srgbClr val="000000"/>
                </a:solidFill>
                <a:latin typeface="Arial"/>
              </a:endParaRPr>
            </a:p>
          </p:txBody>
        </p:sp>
        <p:sp>
          <p:nvSpPr>
            <p:cNvPr id="223" name="AutoShape 20"/>
            <p:cNvSpPr/>
            <p:nvPr/>
          </p:nvSpPr>
          <p:spPr>
            <a:xfrm>
              <a:off x="881280" y="408960"/>
              <a:ext cx="65160" cy="6516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1440" rIns="90000" bIns="1440" anchor="t">
              <a:noAutofit/>
            </a:bodyPr>
            <a:lstStyle/>
            <a:p>
              <a:endParaRPr lang="en-US" sz="1800" b="0" strike="noStrike" spc="-1">
                <a:solidFill>
                  <a:srgbClr val="000000"/>
                </a:solidFill>
                <a:latin typeface="Arial"/>
              </a:endParaRPr>
            </a:p>
          </p:txBody>
        </p:sp>
        <p:sp>
          <p:nvSpPr>
            <p:cNvPr id="224" name="AutoShape 21"/>
            <p:cNvSpPr/>
            <p:nvPr/>
          </p:nvSpPr>
          <p:spPr>
            <a:xfrm>
              <a:off x="431640" y="513720"/>
              <a:ext cx="83880" cy="8388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14400" rIns="90000" bIns="14400" anchor="t">
              <a:noAutofit/>
            </a:bodyPr>
            <a:lstStyle/>
            <a:p>
              <a:endParaRPr lang="en-US" sz="1800" b="0" strike="noStrike" spc="-1">
                <a:solidFill>
                  <a:srgbClr val="000000"/>
                </a:solidFill>
                <a:latin typeface="Arial"/>
              </a:endParaRPr>
            </a:p>
          </p:txBody>
        </p:sp>
        <p:sp>
          <p:nvSpPr>
            <p:cNvPr id="225" name="AutoShape 22"/>
            <p:cNvSpPr/>
            <p:nvPr/>
          </p:nvSpPr>
          <p:spPr>
            <a:xfrm>
              <a:off x="551520" y="520200"/>
              <a:ext cx="77760" cy="7776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10440" rIns="90000" bIns="10440" anchor="t">
              <a:noAutofit/>
            </a:bodyPr>
            <a:lstStyle/>
            <a:p>
              <a:endParaRPr lang="en-US" sz="1800" b="0" strike="noStrike" spc="-1">
                <a:solidFill>
                  <a:srgbClr val="000000"/>
                </a:solidFill>
                <a:latin typeface="Arial"/>
              </a:endParaRPr>
            </a:p>
          </p:txBody>
        </p:sp>
        <p:sp>
          <p:nvSpPr>
            <p:cNvPr id="226" name="AutoShape 23"/>
            <p:cNvSpPr/>
            <p:nvPr/>
          </p:nvSpPr>
          <p:spPr>
            <a:xfrm>
              <a:off x="665640" y="522000"/>
              <a:ext cx="74520" cy="7452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7920" rIns="90000" bIns="7920" anchor="t">
              <a:noAutofit/>
            </a:bodyPr>
            <a:lstStyle/>
            <a:p>
              <a:endParaRPr lang="en-US" sz="1800" b="0" strike="noStrike" spc="-1">
                <a:solidFill>
                  <a:srgbClr val="000000"/>
                </a:solidFill>
                <a:latin typeface="Arial"/>
              </a:endParaRPr>
            </a:p>
          </p:txBody>
        </p:sp>
        <p:sp>
          <p:nvSpPr>
            <p:cNvPr id="227" name="AutoShape 24"/>
            <p:cNvSpPr/>
            <p:nvPr/>
          </p:nvSpPr>
          <p:spPr>
            <a:xfrm>
              <a:off x="776160" y="531000"/>
              <a:ext cx="68760" cy="6876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3600" rIns="90000" bIns="3600" anchor="t">
              <a:noAutofit/>
            </a:bodyPr>
            <a:lstStyle/>
            <a:p>
              <a:endParaRPr lang="en-US" sz="1800" b="0" strike="noStrike" spc="-1">
                <a:solidFill>
                  <a:srgbClr val="000000"/>
                </a:solidFill>
                <a:latin typeface="Arial"/>
              </a:endParaRPr>
            </a:p>
          </p:txBody>
        </p:sp>
        <p:sp>
          <p:nvSpPr>
            <p:cNvPr id="228" name="AutoShape 25"/>
            <p:cNvSpPr/>
            <p:nvPr/>
          </p:nvSpPr>
          <p:spPr>
            <a:xfrm>
              <a:off x="881280" y="526680"/>
              <a:ext cx="65160" cy="6516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1440" rIns="90000" bIns="1440" anchor="t">
              <a:noAutofit/>
            </a:bodyPr>
            <a:lstStyle/>
            <a:p>
              <a:endParaRPr lang="en-US" sz="1800" b="0" strike="noStrike" spc="-1">
                <a:solidFill>
                  <a:srgbClr val="000000"/>
                </a:solidFill>
                <a:latin typeface="Arial"/>
              </a:endParaRPr>
            </a:p>
          </p:txBody>
        </p:sp>
        <p:sp>
          <p:nvSpPr>
            <p:cNvPr id="229" name="AutoShape 26"/>
            <p:cNvSpPr/>
            <p:nvPr/>
          </p:nvSpPr>
          <p:spPr>
            <a:xfrm>
              <a:off x="431640" y="631440"/>
              <a:ext cx="83880" cy="8388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14400" rIns="90000" bIns="14400" anchor="t">
              <a:noAutofit/>
            </a:bodyPr>
            <a:lstStyle/>
            <a:p>
              <a:endParaRPr lang="en-US" sz="1800" b="0" strike="noStrike" spc="-1">
                <a:solidFill>
                  <a:srgbClr val="000000"/>
                </a:solidFill>
                <a:latin typeface="Arial"/>
              </a:endParaRPr>
            </a:p>
          </p:txBody>
        </p:sp>
        <p:sp>
          <p:nvSpPr>
            <p:cNvPr id="230" name="AutoShape 27"/>
            <p:cNvSpPr/>
            <p:nvPr/>
          </p:nvSpPr>
          <p:spPr>
            <a:xfrm>
              <a:off x="551520" y="637920"/>
              <a:ext cx="77760" cy="7776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10440" rIns="90000" bIns="10440" anchor="t">
              <a:noAutofit/>
            </a:bodyPr>
            <a:lstStyle/>
            <a:p>
              <a:endParaRPr lang="en-US" sz="1800" b="0" strike="noStrike" spc="-1">
                <a:solidFill>
                  <a:srgbClr val="000000"/>
                </a:solidFill>
                <a:latin typeface="Arial"/>
              </a:endParaRPr>
            </a:p>
          </p:txBody>
        </p:sp>
        <p:sp>
          <p:nvSpPr>
            <p:cNvPr id="231" name="AutoShape 28"/>
            <p:cNvSpPr/>
            <p:nvPr/>
          </p:nvSpPr>
          <p:spPr>
            <a:xfrm>
              <a:off x="665640" y="639720"/>
              <a:ext cx="74520" cy="7452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7920" rIns="90000" bIns="7920" anchor="t">
              <a:noAutofit/>
            </a:bodyPr>
            <a:lstStyle/>
            <a:p>
              <a:endParaRPr lang="en-US" sz="1800" b="0" strike="noStrike" spc="-1">
                <a:solidFill>
                  <a:srgbClr val="000000"/>
                </a:solidFill>
                <a:latin typeface="Arial"/>
              </a:endParaRPr>
            </a:p>
          </p:txBody>
        </p:sp>
        <p:sp>
          <p:nvSpPr>
            <p:cNvPr id="232" name="AutoShape 29"/>
            <p:cNvSpPr/>
            <p:nvPr/>
          </p:nvSpPr>
          <p:spPr>
            <a:xfrm>
              <a:off x="776160" y="648720"/>
              <a:ext cx="68760" cy="6876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3600" rIns="90000" bIns="3600" anchor="t">
              <a:noAutofit/>
            </a:bodyPr>
            <a:lstStyle/>
            <a:p>
              <a:endParaRPr lang="en-US" sz="1800" b="0" strike="noStrike" spc="-1">
                <a:solidFill>
                  <a:srgbClr val="000000"/>
                </a:solidFill>
                <a:latin typeface="Arial"/>
              </a:endParaRPr>
            </a:p>
          </p:txBody>
        </p:sp>
        <p:sp>
          <p:nvSpPr>
            <p:cNvPr id="233" name="AutoShape 30"/>
            <p:cNvSpPr/>
            <p:nvPr/>
          </p:nvSpPr>
          <p:spPr>
            <a:xfrm>
              <a:off x="881280" y="644760"/>
              <a:ext cx="65160" cy="6516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1440" rIns="90000" bIns="1440" anchor="t">
              <a:noAutofit/>
            </a:bodyPr>
            <a:lstStyle/>
            <a:p>
              <a:endParaRPr lang="en-US" sz="1800" b="0" strike="noStrike" spc="-1">
                <a:solidFill>
                  <a:srgbClr val="000000"/>
                </a:solidFill>
                <a:latin typeface="Arial"/>
              </a:endParaRPr>
            </a:p>
          </p:txBody>
        </p:sp>
        <p:sp>
          <p:nvSpPr>
            <p:cNvPr id="234" name="AutoShape 31"/>
            <p:cNvSpPr/>
            <p:nvPr/>
          </p:nvSpPr>
          <p:spPr>
            <a:xfrm>
              <a:off x="431640" y="749160"/>
              <a:ext cx="83880" cy="8388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14400" rIns="90000" bIns="14400" anchor="t">
              <a:noAutofit/>
            </a:bodyPr>
            <a:lstStyle/>
            <a:p>
              <a:endParaRPr lang="en-US" sz="1800" b="0" strike="noStrike" spc="-1">
                <a:solidFill>
                  <a:srgbClr val="000000"/>
                </a:solidFill>
                <a:latin typeface="Arial"/>
              </a:endParaRPr>
            </a:p>
          </p:txBody>
        </p:sp>
        <p:sp>
          <p:nvSpPr>
            <p:cNvPr id="235" name="AutoShape 32"/>
            <p:cNvSpPr/>
            <p:nvPr/>
          </p:nvSpPr>
          <p:spPr>
            <a:xfrm>
              <a:off x="551520" y="756000"/>
              <a:ext cx="77760" cy="7776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10440" rIns="90000" bIns="10440" anchor="t">
              <a:noAutofit/>
            </a:bodyPr>
            <a:lstStyle/>
            <a:p>
              <a:endParaRPr lang="en-US" sz="1800" b="0" strike="noStrike" spc="-1">
                <a:solidFill>
                  <a:srgbClr val="000000"/>
                </a:solidFill>
                <a:latin typeface="Arial"/>
              </a:endParaRPr>
            </a:p>
          </p:txBody>
        </p:sp>
        <p:sp>
          <p:nvSpPr>
            <p:cNvPr id="236" name="AutoShape 33"/>
            <p:cNvSpPr/>
            <p:nvPr/>
          </p:nvSpPr>
          <p:spPr>
            <a:xfrm>
              <a:off x="665640" y="757440"/>
              <a:ext cx="74520" cy="7452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7920" rIns="90000" bIns="7920" anchor="t">
              <a:noAutofit/>
            </a:bodyPr>
            <a:lstStyle/>
            <a:p>
              <a:endParaRPr lang="en-US" sz="1800" b="0" strike="noStrike" spc="-1">
                <a:solidFill>
                  <a:srgbClr val="000000"/>
                </a:solidFill>
                <a:latin typeface="Arial"/>
              </a:endParaRPr>
            </a:p>
          </p:txBody>
        </p:sp>
        <p:sp>
          <p:nvSpPr>
            <p:cNvPr id="237" name="AutoShape 34"/>
            <p:cNvSpPr/>
            <p:nvPr/>
          </p:nvSpPr>
          <p:spPr>
            <a:xfrm>
              <a:off x="776160" y="766440"/>
              <a:ext cx="68760" cy="6876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3600" rIns="90000" bIns="3600" anchor="t">
              <a:noAutofit/>
            </a:bodyPr>
            <a:lstStyle/>
            <a:p>
              <a:endParaRPr lang="en-US" sz="1800" b="0" strike="noStrike" spc="-1">
                <a:solidFill>
                  <a:srgbClr val="000000"/>
                </a:solidFill>
                <a:latin typeface="Arial"/>
              </a:endParaRPr>
            </a:p>
          </p:txBody>
        </p:sp>
        <p:sp>
          <p:nvSpPr>
            <p:cNvPr id="238" name="AutoShape 35"/>
            <p:cNvSpPr/>
            <p:nvPr/>
          </p:nvSpPr>
          <p:spPr>
            <a:xfrm>
              <a:off x="881280" y="762480"/>
              <a:ext cx="65160" cy="6516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1440" rIns="90000" bIns="1440" anchor="t">
              <a:noAutofit/>
            </a:bodyPr>
            <a:lstStyle/>
            <a:p>
              <a:endParaRPr lang="en-US" sz="1800" b="0" strike="noStrike" spc="-1">
                <a:solidFill>
                  <a:srgbClr val="000000"/>
                </a:solidFill>
                <a:latin typeface="Arial"/>
              </a:endParaRPr>
            </a:p>
          </p:txBody>
        </p:sp>
      </p:grpSp>
      <p:sp>
        <p:nvSpPr>
          <p:cNvPr id="239" name="Picture 4"/>
          <p:cNvSpPr/>
          <p:nvPr/>
        </p:nvSpPr>
        <p:spPr>
          <a:xfrm>
            <a:off x="7939080" y="835560"/>
            <a:ext cx="3679560" cy="4906080"/>
          </a:xfrm>
          <a:prstGeom prst="parallelogram">
            <a:avLst>
              <a:gd name="adj" fmla="val 25000"/>
            </a:avLst>
          </a:prstGeom>
          <a:blipFill rotWithShape="0">
            <a:blip r:embed="rId2"/>
            <a:stretch>
              <a:fillRect/>
            </a:stretch>
          </a:blipFill>
          <a:ln w="0">
            <a:noFill/>
          </a:ln>
        </p:spPr>
        <p:style>
          <a:lnRef idx="0"/>
          <a:fillRef idx="0"/>
          <a:effectRef idx="0"/>
          <a:fontRef idx="minor"/>
        </p:style>
        <p:txBody>
          <a:bodyPr lIns="90000" tIns="45000" rIns="90000" bIns="45000" anchor="t">
            <a:noAutofit/>
          </a:bodyPr>
          <a:lstStyle/>
          <a:p>
            <a:endParaRPr lang="en-US" sz="1800" b="0" strike="noStrike" spc="-1">
              <a:solidFill>
                <a:srgbClr val="000000"/>
              </a:solidFill>
              <a:latin typeface="Arial"/>
            </a:endParaRP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40" name="PlaceHolder 1"/>
          <p:cNvSpPr>
            <a:spLocks noGrp="1"/>
          </p:cNvSpPr>
          <p:nvPr>
            <p:ph/>
          </p:nvPr>
        </p:nvSpPr>
        <p:spPr>
          <a:xfrm>
            <a:off x="2938680" y="1998360"/>
            <a:ext cx="6318360" cy="1642320"/>
          </a:xfrm>
          <a:prstGeom prst="rect">
            <a:avLst/>
          </a:prstGeom>
          <a:noFill/>
          <a:ln w="0">
            <a:noFill/>
          </a:ln>
        </p:spPr>
        <p:txBody>
          <a:bodyPr lIns="90000" tIns="46800" rIns="90000" bIns="46800" anchor="t">
            <a:noAutofit/>
          </a:bodyPr>
          <a:lstStyle/>
          <a:p>
            <a:pPr indent="0" algn="ctr" defTabSz="914400">
              <a:lnSpc>
                <a:spcPct val="130000"/>
              </a:lnSpc>
              <a:spcAft>
                <a:spcPts val="1001"/>
              </a:spcAft>
              <a:buNone/>
              <a:tabLst>
                <a:tab pos="0"/>
              </a:tabLst>
            </a:pPr>
            <a:r>
              <a:rPr lang="en-US" sz="7600" b="1" strike="noStrike" spc="148">
                <a:solidFill>
                  <a:srgbClr val="3045FD"/>
                </a:solidFill>
                <a:latin typeface="Arial"/>
                <a:ea typeface="微软雅黑"/>
              </a:rPr>
              <a:t>03</a:t>
            </a:r>
            <a:endParaRPr lang="en-US" sz="7600" b="0" strike="noStrike" spc="148">
              <a:solidFill>
                <a:schemeClr val="dk1">
                  <a:lumMod val="65000"/>
                  <a:lumOff val="35000"/>
                </a:schemeClr>
              </a:solidFill>
              <a:latin typeface="Arial"/>
            </a:endParaRPr>
          </a:p>
        </p:txBody>
      </p:sp>
      <p:sp>
        <p:nvSpPr>
          <p:cNvPr id="241" name="PlaceHolder 2"/>
          <p:cNvSpPr>
            <a:spLocks noGrp="1"/>
          </p:cNvSpPr>
          <p:nvPr>
            <p:ph type="title" idx="4294967295"/>
          </p:nvPr>
        </p:nvSpPr>
        <p:spPr>
          <a:xfrm>
            <a:off x="313560" y="3789000"/>
            <a:ext cx="11486160" cy="992160"/>
          </a:xfrm>
          <a:prstGeom prst="rect">
            <a:avLst/>
          </a:prstGeom>
          <a:noFill/>
          <a:ln w="0">
            <a:noFill/>
          </a:ln>
        </p:spPr>
        <p:txBody>
          <a:bodyPr lIns="90000" tIns="47160" rIns="90000" bIns="47160" anchor="ctr">
            <a:noAutofit/>
          </a:bodyPr>
          <a:lstStyle/>
          <a:p>
            <a:pPr indent="0" algn="ctr" defTabSz="914400">
              <a:lnSpc>
                <a:spcPct val="100000"/>
              </a:lnSpc>
              <a:buNone/>
            </a:pPr>
            <a:r>
              <a:rPr lang="zh-CN" sz="5200" b="1" strike="noStrike" spc="299">
                <a:solidFill>
                  <a:srgbClr val="3045FD"/>
                </a:solidFill>
                <a:latin typeface="Arial"/>
                <a:ea typeface="微软雅黑"/>
              </a:rPr>
              <a:t>第</a:t>
            </a:r>
            <a:r>
              <a:rPr lang="en-US" sz="5200" b="1" strike="noStrike" spc="299">
                <a:solidFill>
                  <a:srgbClr val="3045FD"/>
                </a:solidFill>
                <a:latin typeface="Arial"/>
                <a:ea typeface="微软雅黑"/>
              </a:rPr>
              <a:t>3</a:t>
            </a:r>
            <a:r>
              <a:rPr lang="zh-CN" sz="5200" b="1" strike="noStrike" spc="299">
                <a:solidFill>
                  <a:srgbClr val="3045FD"/>
                </a:solidFill>
                <a:latin typeface="Arial"/>
                <a:ea typeface="微软雅黑"/>
              </a:rPr>
              <a:t>章 三级查房护理的实施流程</a:t>
            </a:r>
            <a:endParaRPr lang="en-US" sz="5200" b="0" strike="noStrike" spc="-1">
              <a:solidFill>
                <a:schemeClr val="dk1"/>
              </a:solidFill>
              <a:latin typeface="Arial"/>
            </a:endParaRPr>
          </a:p>
        </p:txBody>
      </p:sp>
      <p:sp>
        <p:nvSpPr>
          <p:cNvPr id="242" name="章节页"/>
          <p:cNvSpPr/>
          <p:nvPr/>
        </p:nvSpPr>
        <p:spPr>
          <a:xfrm>
            <a:off x="857880" y="1252800"/>
            <a:ext cx="1934640" cy="363960"/>
          </a:xfrm>
          <a:prstGeom prst="rect">
            <a:avLst/>
          </a:prstGeom>
          <a:noFill/>
          <a:ln w="0">
            <a:noFill/>
          </a:ln>
        </p:spPr>
        <p:style>
          <a:lnRef idx="0"/>
          <a:fillRef idx="0"/>
          <a:effectRef idx="0"/>
          <a:fontRef idx="minor"/>
        </p:style>
        <p:txBody>
          <a:bodyPr lIns="90000" tIns="45000" rIns="90000" bIns="45000" anchor="t">
            <a:spAutoFit/>
          </a:bodyPr>
          <a:lstStyle/>
          <a:p>
            <a:pPr defTabSz="914400">
              <a:lnSpc>
                <a:spcPct val="100000"/>
              </a:lnSpc>
            </a:pPr>
            <a:r>
              <a:rPr lang="en-US" sz="1800" b="0" strike="noStrike" spc="-1">
                <a:solidFill>
                  <a:schemeClr val="dk1"/>
                </a:solidFill>
                <a:latin typeface="Arial"/>
                <a:ea typeface="微软雅黑"/>
              </a:rPr>
              <a:t> </a:t>
            </a:r>
            <a:endParaRPr lang="en-US" sz="1800" b="0" strike="noStrike" spc="-1">
              <a:solidFill>
                <a:srgbClr val="000000"/>
              </a:solidFill>
              <a:latin typeface="Arial"/>
            </a:endParaRPr>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43" name="AutoShape 3"/>
          <p:cNvSpPr/>
          <p:nvPr/>
        </p:nvSpPr>
        <p:spPr>
          <a:xfrm>
            <a:off x="304920" y="1631880"/>
            <a:ext cx="6595560" cy="4881600"/>
          </a:xfrm>
          <a:prstGeom prst="rect">
            <a:avLst/>
          </a:prstGeom>
          <a:solidFill>
            <a:srgbClr val="3045FD">
              <a:alpha val="50000"/>
            </a:srgbClr>
          </a:solidFill>
          <a:ln w="0">
            <a:noFill/>
          </a:ln>
        </p:spPr>
        <p:style>
          <a:lnRef idx="0"/>
          <a:fillRef idx="0"/>
          <a:effectRef idx="0"/>
          <a:fontRef idx="minor"/>
        </p:style>
        <p:txBody>
          <a:bodyPr lIns="90000" tIns="45000" rIns="90000" bIns="45000" anchor="t">
            <a:noAutofit/>
          </a:bodyPr>
          <a:lstStyle/>
          <a:p>
            <a:endParaRPr lang="en-US" sz="1800" b="0" strike="noStrike" spc="-1">
              <a:solidFill>
                <a:srgbClr val="FFFFFF"/>
              </a:solidFill>
              <a:latin typeface="Arial"/>
            </a:endParaRPr>
          </a:p>
        </p:txBody>
      </p:sp>
      <p:sp>
        <p:nvSpPr>
          <p:cNvPr id="244" name="PlaceHolder 1"/>
          <p:cNvSpPr>
            <a:spLocks noGrp="1"/>
          </p:cNvSpPr>
          <p:nvPr>
            <p:ph type="title" idx="4294967295"/>
          </p:nvPr>
        </p:nvSpPr>
        <p:spPr>
          <a:xfrm>
            <a:off x="1035720" y="306000"/>
            <a:ext cx="7901640" cy="540720"/>
          </a:xfrm>
          <a:prstGeom prst="rect">
            <a:avLst/>
          </a:prstGeom>
          <a:noFill/>
          <a:ln w="0">
            <a:noFill/>
          </a:ln>
        </p:spPr>
        <p:txBody>
          <a:bodyPr lIns="0" tIns="0" rIns="0" bIns="0" anchor="b">
            <a:normAutofit/>
          </a:bodyPr>
          <a:lstStyle/>
          <a:p>
            <a:pPr indent="0" defTabSz="914400">
              <a:lnSpc>
                <a:spcPct val="100000"/>
              </a:lnSpc>
              <a:buNone/>
            </a:pPr>
            <a:r>
              <a:rPr lang="zh-CN" sz="3000" b="1" strike="noStrike" spc="299">
                <a:solidFill>
                  <a:srgbClr val="3045FD"/>
                </a:solidFill>
                <a:latin typeface="Arial"/>
                <a:ea typeface="微软雅黑"/>
              </a:rPr>
              <a:t>制定查房计划</a:t>
            </a:r>
            <a:endParaRPr lang="en-US" sz="3000" b="0" strike="noStrike" spc="-1">
              <a:solidFill>
                <a:schemeClr val="dk1"/>
              </a:solidFill>
              <a:latin typeface="Arial"/>
            </a:endParaRPr>
          </a:p>
        </p:txBody>
      </p:sp>
      <p:sp>
        <p:nvSpPr>
          <p:cNvPr id="245" name="content"/>
          <p:cNvSpPr/>
          <p:nvPr/>
        </p:nvSpPr>
        <p:spPr>
          <a:xfrm>
            <a:off x="780480" y="2049840"/>
            <a:ext cx="4956480" cy="3485160"/>
          </a:xfrm>
          <a:prstGeom prst="rect">
            <a:avLst/>
          </a:prstGeom>
          <a:noFill/>
          <a:ln w="0">
            <a:noFill/>
          </a:ln>
        </p:spPr>
        <p:style>
          <a:lnRef idx="0"/>
          <a:fillRef idx="0"/>
          <a:effectRef idx="0"/>
          <a:fontRef idx="minor"/>
        </p:style>
        <p:txBody>
          <a:bodyPr lIns="0" tIns="0" rIns="0" bIns="0" anchor="t">
            <a:noAutofit/>
          </a:bodyPr>
          <a:lstStyle/>
          <a:p>
            <a:pPr defTabSz="914400">
              <a:lnSpc>
                <a:spcPct val="150000"/>
              </a:lnSpc>
            </a:pPr>
            <a:r>
              <a:rPr lang="zh-CN" sz="1800" b="0" strike="noStrike" spc="-1">
                <a:solidFill>
                  <a:schemeClr val="lt1"/>
                </a:solidFill>
                <a:latin typeface="微软雅黑"/>
                <a:ea typeface="微软雅黑"/>
              </a:rPr>
              <a:t>在进行三级查房护理时，首先需要制定查房计划。这包括确定查房时间、地点和人员组成，以及制定查房内容和流程。通过合理的查房计划，可以确保查房工作有条不紊地进行。</a:t>
            </a:r>
            <a:endParaRPr lang="en-US" sz="1800" b="0" strike="noStrike" spc="-1">
              <a:solidFill>
                <a:srgbClr val="000000"/>
              </a:solidFill>
              <a:latin typeface="Arial"/>
            </a:endParaRPr>
          </a:p>
        </p:txBody>
      </p:sp>
      <p:grpSp>
        <p:nvGrpSpPr>
          <p:cNvPr id="246" name="Group 15"/>
          <p:cNvGrpSpPr/>
          <p:nvPr/>
        </p:nvGrpSpPr>
        <p:grpSpPr>
          <a:xfrm>
            <a:off x="435960" y="378720"/>
            <a:ext cx="515160" cy="439560"/>
            <a:chOff x="435960" y="378720"/>
            <a:chExt cx="515160" cy="439560"/>
          </a:xfrm>
        </p:grpSpPr>
        <p:sp>
          <p:nvSpPr>
            <p:cNvPr id="247" name="AutoShape 16"/>
            <p:cNvSpPr/>
            <p:nvPr/>
          </p:nvSpPr>
          <p:spPr>
            <a:xfrm>
              <a:off x="435960" y="378720"/>
              <a:ext cx="83880" cy="8388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14400" rIns="90000" bIns="14400" anchor="t">
              <a:noAutofit/>
            </a:bodyPr>
            <a:lstStyle/>
            <a:p>
              <a:endParaRPr lang="en-US" sz="1800" b="0" strike="noStrike" spc="-1">
                <a:solidFill>
                  <a:srgbClr val="000000"/>
                </a:solidFill>
                <a:latin typeface="Arial"/>
              </a:endParaRPr>
            </a:p>
          </p:txBody>
        </p:sp>
        <p:sp>
          <p:nvSpPr>
            <p:cNvPr id="248" name="AutoShape 17"/>
            <p:cNvSpPr/>
            <p:nvPr/>
          </p:nvSpPr>
          <p:spPr>
            <a:xfrm>
              <a:off x="555840" y="385200"/>
              <a:ext cx="77760" cy="7776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10440" rIns="90000" bIns="10440" anchor="t">
              <a:noAutofit/>
            </a:bodyPr>
            <a:lstStyle/>
            <a:p>
              <a:endParaRPr lang="en-US" sz="1800" b="0" strike="noStrike" spc="-1">
                <a:solidFill>
                  <a:srgbClr val="000000"/>
                </a:solidFill>
                <a:latin typeface="Arial"/>
              </a:endParaRPr>
            </a:p>
          </p:txBody>
        </p:sp>
        <p:sp>
          <p:nvSpPr>
            <p:cNvPr id="249" name="AutoShape 18"/>
            <p:cNvSpPr/>
            <p:nvPr/>
          </p:nvSpPr>
          <p:spPr>
            <a:xfrm>
              <a:off x="669960" y="387000"/>
              <a:ext cx="74520" cy="7452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7920" rIns="90000" bIns="7920" anchor="t">
              <a:noAutofit/>
            </a:bodyPr>
            <a:lstStyle/>
            <a:p>
              <a:endParaRPr lang="en-US" sz="1800" b="0" strike="noStrike" spc="-1">
                <a:solidFill>
                  <a:srgbClr val="000000"/>
                </a:solidFill>
                <a:latin typeface="Arial"/>
              </a:endParaRPr>
            </a:p>
          </p:txBody>
        </p:sp>
        <p:sp>
          <p:nvSpPr>
            <p:cNvPr id="250" name="AutoShape 19"/>
            <p:cNvSpPr/>
            <p:nvPr/>
          </p:nvSpPr>
          <p:spPr>
            <a:xfrm>
              <a:off x="780840" y="396000"/>
              <a:ext cx="68760" cy="6876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3600" rIns="90000" bIns="3600" anchor="t">
              <a:noAutofit/>
            </a:bodyPr>
            <a:lstStyle/>
            <a:p>
              <a:endParaRPr lang="en-US" sz="1800" b="0" strike="noStrike" spc="-1">
                <a:solidFill>
                  <a:srgbClr val="000000"/>
                </a:solidFill>
                <a:latin typeface="Arial"/>
              </a:endParaRPr>
            </a:p>
          </p:txBody>
        </p:sp>
        <p:sp>
          <p:nvSpPr>
            <p:cNvPr id="251" name="AutoShape 20"/>
            <p:cNvSpPr/>
            <p:nvPr/>
          </p:nvSpPr>
          <p:spPr>
            <a:xfrm>
              <a:off x="885960" y="392040"/>
              <a:ext cx="65160" cy="6516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1440" rIns="90000" bIns="1440" anchor="t">
              <a:noAutofit/>
            </a:bodyPr>
            <a:lstStyle/>
            <a:p>
              <a:endParaRPr lang="en-US" sz="1800" b="0" strike="noStrike" spc="-1">
                <a:solidFill>
                  <a:srgbClr val="000000"/>
                </a:solidFill>
                <a:latin typeface="Arial"/>
              </a:endParaRPr>
            </a:p>
          </p:txBody>
        </p:sp>
        <p:sp>
          <p:nvSpPr>
            <p:cNvPr id="252" name="AutoShape 21"/>
            <p:cNvSpPr/>
            <p:nvPr/>
          </p:nvSpPr>
          <p:spPr>
            <a:xfrm>
              <a:off x="435960" y="496440"/>
              <a:ext cx="83880" cy="8388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14400" rIns="90000" bIns="14400" anchor="t">
              <a:noAutofit/>
            </a:bodyPr>
            <a:lstStyle/>
            <a:p>
              <a:endParaRPr lang="en-US" sz="1800" b="0" strike="noStrike" spc="-1">
                <a:solidFill>
                  <a:srgbClr val="000000"/>
                </a:solidFill>
                <a:latin typeface="Arial"/>
              </a:endParaRPr>
            </a:p>
          </p:txBody>
        </p:sp>
        <p:sp>
          <p:nvSpPr>
            <p:cNvPr id="253" name="AutoShape 22"/>
            <p:cNvSpPr/>
            <p:nvPr/>
          </p:nvSpPr>
          <p:spPr>
            <a:xfrm>
              <a:off x="555840" y="503280"/>
              <a:ext cx="77760" cy="7776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10440" rIns="90000" bIns="10440" anchor="t">
              <a:noAutofit/>
            </a:bodyPr>
            <a:lstStyle/>
            <a:p>
              <a:endParaRPr lang="en-US" sz="1800" b="0" strike="noStrike" spc="-1">
                <a:solidFill>
                  <a:srgbClr val="000000"/>
                </a:solidFill>
                <a:latin typeface="Arial"/>
              </a:endParaRPr>
            </a:p>
          </p:txBody>
        </p:sp>
        <p:sp>
          <p:nvSpPr>
            <p:cNvPr id="254" name="AutoShape 23"/>
            <p:cNvSpPr/>
            <p:nvPr/>
          </p:nvSpPr>
          <p:spPr>
            <a:xfrm>
              <a:off x="669960" y="504720"/>
              <a:ext cx="74520" cy="7452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7920" rIns="90000" bIns="7920" anchor="t">
              <a:noAutofit/>
            </a:bodyPr>
            <a:lstStyle/>
            <a:p>
              <a:endParaRPr lang="en-US" sz="1800" b="0" strike="noStrike" spc="-1">
                <a:solidFill>
                  <a:srgbClr val="000000"/>
                </a:solidFill>
                <a:latin typeface="Arial"/>
              </a:endParaRPr>
            </a:p>
          </p:txBody>
        </p:sp>
        <p:sp>
          <p:nvSpPr>
            <p:cNvPr id="255" name="AutoShape 24"/>
            <p:cNvSpPr/>
            <p:nvPr/>
          </p:nvSpPr>
          <p:spPr>
            <a:xfrm>
              <a:off x="780840" y="513720"/>
              <a:ext cx="68760" cy="6876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3600" rIns="90000" bIns="3600" anchor="t">
              <a:noAutofit/>
            </a:bodyPr>
            <a:lstStyle/>
            <a:p>
              <a:endParaRPr lang="en-US" sz="1800" b="0" strike="noStrike" spc="-1">
                <a:solidFill>
                  <a:srgbClr val="000000"/>
                </a:solidFill>
                <a:latin typeface="Arial"/>
              </a:endParaRPr>
            </a:p>
          </p:txBody>
        </p:sp>
        <p:sp>
          <p:nvSpPr>
            <p:cNvPr id="256" name="AutoShape 25"/>
            <p:cNvSpPr/>
            <p:nvPr/>
          </p:nvSpPr>
          <p:spPr>
            <a:xfrm>
              <a:off x="885960" y="509760"/>
              <a:ext cx="65160" cy="6516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1440" rIns="90000" bIns="1440" anchor="t">
              <a:noAutofit/>
            </a:bodyPr>
            <a:lstStyle/>
            <a:p>
              <a:endParaRPr lang="en-US" sz="1800" b="0" strike="noStrike" spc="-1">
                <a:solidFill>
                  <a:srgbClr val="000000"/>
                </a:solidFill>
                <a:latin typeface="Arial"/>
              </a:endParaRPr>
            </a:p>
          </p:txBody>
        </p:sp>
        <p:sp>
          <p:nvSpPr>
            <p:cNvPr id="257" name="AutoShape 26"/>
            <p:cNvSpPr/>
            <p:nvPr/>
          </p:nvSpPr>
          <p:spPr>
            <a:xfrm>
              <a:off x="435960" y="614520"/>
              <a:ext cx="83880" cy="8388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14400" rIns="90000" bIns="14400" anchor="t">
              <a:noAutofit/>
            </a:bodyPr>
            <a:lstStyle/>
            <a:p>
              <a:endParaRPr lang="en-US" sz="1800" b="0" strike="noStrike" spc="-1">
                <a:solidFill>
                  <a:srgbClr val="000000"/>
                </a:solidFill>
                <a:latin typeface="Arial"/>
              </a:endParaRPr>
            </a:p>
          </p:txBody>
        </p:sp>
        <p:sp>
          <p:nvSpPr>
            <p:cNvPr id="258" name="AutoShape 27"/>
            <p:cNvSpPr/>
            <p:nvPr/>
          </p:nvSpPr>
          <p:spPr>
            <a:xfrm>
              <a:off x="555840" y="621000"/>
              <a:ext cx="77760" cy="7776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10440" rIns="90000" bIns="10440" anchor="t">
              <a:noAutofit/>
            </a:bodyPr>
            <a:lstStyle/>
            <a:p>
              <a:endParaRPr lang="en-US" sz="1800" b="0" strike="noStrike" spc="-1">
                <a:solidFill>
                  <a:srgbClr val="000000"/>
                </a:solidFill>
                <a:latin typeface="Arial"/>
              </a:endParaRPr>
            </a:p>
          </p:txBody>
        </p:sp>
        <p:sp>
          <p:nvSpPr>
            <p:cNvPr id="259" name="AutoShape 28"/>
            <p:cNvSpPr/>
            <p:nvPr/>
          </p:nvSpPr>
          <p:spPr>
            <a:xfrm>
              <a:off x="669960" y="622800"/>
              <a:ext cx="74520" cy="7452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7920" rIns="90000" bIns="7920" anchor="t">
              <a:noAutofit/>
            </a:bodyPr>
            <a:lstStyle/>
            <a:p>
              <a:endParaRPr lang="en-US" sz="1800" b="0" strike="noStrike" spc="-1">
                <a:solidFill>
                  <a:srgbClr val="000000"/>
                </a:solidFill>
                <a:latin typeface="Arial"/>
              </a:endParaRPr>
            </a:p>
          </p:txBody>
        </p:sp>
        <p:sp>
          <p:nvSpPr>
            <p:cNvPr id="260" name="AutoShape 29"/>
            <p:cNvSpPr/>
            <p:nvPr/>
          </p:nvSpPr>
          <p:spPr>
            <a:xfrm>
              <a:off x="780840" y="631440"/>
              <a:ext cx="68760" cy="6876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3600" rIns="90000" bIns="3600" anchor="t">
              <a:noAutofit/>
            </a:bodyPr>
            <a:lstStyle/>
            <a:p>
              <a:endParaRPr lang="en-US" sz="1800" b="0" strike="noStrike" spc="-1">
                <a:solidFill>
                  <a:srgbClr val="000000"/>
                </a:solidFill>
                <a:latin typeface="Arial"/>
              </a:endParaRPr>
            </a:p>
          </p:txBody>
        </p:sp>
        <p:sp>
          <p:nvSpPr>
            <p:cNvPr id="261" name="AutoShape 30"/>
            <p:cNvSpPr/>
            <p:nvPr/>
          </p:nvSpPr>
          <p:spPr>
            <a:xfrm>
              <a:off x="885960" y="627480"/>
              <a:ext cx="65160" cy="6516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1440" rIns="90000" bIns="1440" anchor="t">
              <a:noAutofit/>
            </a:bodyPr>
            <a:lstStyle/>
            <a:p>
              <a:endParaRPr lang="en-US" sz="1800" b="0" strike="noStrike" spc="-1">
                <a:solidFill>
                  <a:srgbClr val="000000"/>
                </a:solidFill>
                <a:latin typeface="Arial"/>
              </a:endParaRPr>
            </a:p>
          </p:txBody>
        </p:sp>
        <p:sp>
          <p:nvSpPr>
            <p:cNvPr id="262" name="AutoShape 31"/>
            <p:cNvSpPr/>
            <p:nvPr/>
          </p:nvSpPr>
          <p:spPr>
            <a:xfrm>
              <a:off x="435960" y="732240"/>
              <a:ext cx="83880" cy="8388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14400" rIns="90000" bIns="14400" anchor="t">
              <a:noAutofit/>
            </a:bodyPr>
            <a:lstStyle/>
            <a:p>
              <a:endParaRPr lang="en-US" sz="1800" b="0" strike="noStrike" spc="-1">
                <a:solidFill>
                  <a:srgbClr val="000000"/>
                </a:solidFill>
                <a:latin typeface="Arial"/>
              </a:endParaRPr>
            </a:p>
          </p:txBody>
        </p:sp>
        <p:sp>
          <p:nvSpPr>
            <p:cNvPr id="263" name="AutoShape 32"/>
            <p:cNvSpPr/>
            <p:nvPr/>
          </p:nvSpPr>
          <p:spPr>
            <a:xfrm>
              <a:off x="555840" y="738720"/>
              <a:ext cx="77760" cy="7776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10440" rIns="90000" bIns="10440" anchor="t">
              <a:noAutofit/>
            </a:bodyPr>
            <a:lstStyle/>
            <a:p>
              <a:endParaRPr lang="en-US" sz="1800" b="0" strike="noStrike" spc="-1">
                <a:solidFill>
                  <a:srgbClr val="000000"/>
                </a:solidFill>
                <a:latin typeface="Arial"/>
              </a:endParaRPr>
            </a:p>
          </p:txBody>
        </p:sp>
        <p:sp>
          <p:nvSpPr>
            <p:cNvPr id="264" name="AutoShape 33"/>
            <p:cNvSpPr/>
            <p:nvPr/>
          </p:nvSpPr>
          <p:spPr>
            <a:xfrm>
              <a:off x="669960" y="740520"/>
              <a:ext cx="74520" cy="7452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7920" rIns="90000" bIns="7920" anchor="t">
              <a:noAutofit/>
            </a:bodyPr>
            <a:lstStyle/>
            <a:p>
              <a:endParaRPr lang="en-US" sz="1800" b="0" strike="noStrike" spc="-1">
                <a:solidFill>
                  <a:srgbClr val="000000"/>
                </a:solidFill>
                <a:latin typeface="Arial"/>
              </a:endParaRPr>
            </a:p>
          </p:txBody>
        </p:sp>
        <p:sp>
          <p:nvSpPr>
            <p:cNvPr id="265" name="AutoShape 34"/>
            <p:cNvSpPr/>
            <p:nvPr/>
          </p:nvSpPr>
          <p:spPr>
            <a:xfrm>
              <a:off x="780840" y="749520"/>
              <a:ext cx="68760" cy="6876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3600" rIns="90000" bIns="3600" anchor="t">
              <a:noAutofit/>
            </a:bodyPr>
            <a:lstStyle/>
            <a:p>
              <a:endParaRPr lang="en-US" sz="1800" b="0" strike="noStrike" spc="-1">
                <a:solidFill>
                  <a:srgbClr val="000000"/>
                </a:solidFill>
                <a:latin typeface="Arial"/>
              </a:endParaRPr>
            </a:p>
          </p:txBody>
        </p:sp>
        <p:sp>
          <p:nvSpPr>
            <p:cNvPr id="266" name="AutoShape 35"/>
            <p:cNvSpPr/>
            <p:nvPr/>
          </p:nvSpPr>
          <p:spPr>
            <a:xfrm>
              <a:off x="885960" y="745200"/>
              <a:ext cx="65160" cy="6516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1440" rIns="90000" bIns="1440" anchor="t">
              <a:noAutofit/>
            </a:bodyPr>
            <a:lstStyle/>
            <a:p>
              <a:endParaRPr lang="en-US" sz="1800" b="0" strike="noStrike" spc="-1">
                <a:solidFill>
                  <a:srgbClr val="000000"/>
                </a:solidFill>
                <a:latin typeface="Arial"/>
              </a:endParaRPr>
            </a:p>
          </p:txBody>
        </p:sp>
      </p:grpSp>
      <p:pic>
        <p:nvPicPr>
          <p:cNvPr id="267" name="图片 99" descr="C:/Users/Administrator/Desktop/ppt模板/图片素材/QQ截图20240309233835.pngQQ截图20240309233835"/>
          <p:cNvPicPr/>
          <p:nvPr/>
        </p:nvPicPr>
        <p:blipFill>
          <a:blip r:embed="rId3"/>
          <a:srcRect t="20386" b="20386"/>
          <a:stretch>
            <a:fillRect/>
          </a:stretch>
        </p:blipFill>
        <p:spPr>
          <a:xfrm>
            <a:off x="6095880" y="1329840"/>
            <a:ext cx="5830920" cy="3636360"/>
          </a:xfrm>
          <a:prstGeom prst="rect">
            <a:avLst/>
          </a:prstGeom>
          <a:ln w="9525">
            <a:noFill/>
          </a:ln>
        </p:spPr>
      </p:pic>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68" name="AutoShape 3"/>
          <p:cNvSpPr/>
          <p:nvPr/>
        </p:nvSpPr>
        <p:spPr>
          <a:xfrm>
            <a:off x="472320" y="1375560"/>
            <a:ext cx="11246760" cy="4699080"/>
          </a:xfrm>
          <a:prstGeom prst="rect">
            <a:avLst/>
          </a:prstGeom>
          <a:solidFill>
            <a:srgbClr val="3045FD">
              <a:alpha val="50000"/>
            </a:srgbClr>
          </a:solidFill>
          <a:ln w="0">
            <a:noFill/>
          </a:ln>
        </p:spPr>
        <p:style>
          <a:lnRef idx="0"/>
          <a:fillRef idx="0"/>
          <a:effectRef idx="0"/>
          <a:fontRef idx="minor"/>
        </p:style>
        <p:txBody>
          <a:bodyPr lIns="90000" tIns="45000" rIns="90000" bIns="45000" anchor="t">
            <a:noAutofit/>
          </a:bodyPr>
          <a:lstStyle/>
          <a:p>
            <a:endParaRPr lang="en-US" sz="1800" b="0" strike="noStrike" spc="-1">
              <a:solidFill>
                <a:srgbClr val="FFFFFF"/>
              </a:solidFill>
              <a:latin typeface="Arial"/>
            </a:endParaRPr>
          </a:p>
        </p:txBody>
      </p:sp>
      <p:sp>
        <p:nvSpPr>
          <p:cNvPr id="269" name="AutoShape 5"/>
          <p:cNvSpPr/>
          <p:nvPr/>
        </p:nvSpPr>
        <p:spPr>
          <a:xfrm>
            <a:off x="2499480" y="6236280"/>
            <a:ext cx="9219960" cy="66960"/>
          </a:xfrm>
          <a:prstGeom prst="rect">
            <a:avLst/>
          </a:prstGeom>
          <a:solidFill>
            <a:srgbClr val="3045FD"/>
          </a:solidFill>
          <a:ln w="0">
            <a:noFill/>
          </a:ln>
        </p:spPr>
        <p:style>
          <a:lnRef idx="0"/>
          <a:fillRef idx="0"/>
          <a:effectRef idx="0"/>
          <a:fontRef idx="minor"/>
        </p:style>
        <p:txBody>
          <a:bodyPr lIns="90000" tIns="22320" rIns="90000" bIns="22320" anchor="t">
            <a:noAutofit/>
          </a:bodyPr>
          <a:lstStyle/>
          <a:p>
            <a:endParaRPr lang="en-US" sz="1800" b="0" strike="noStrike" spc="-1">
              <a:solidFill>
                <a:srgbClr val="FFFFFF"/>
              </a:solidFill>
              <a:latin typeface="Arial"/>
            </a:endParaRPr>
          </a:p>
        </p:txBody>
      </p:sp>
      <p:sp>
        <p:nvSpPr>
          <p:cNvPr id="270" name="AutoShape 6"/>
          <p:cNvSpPr/>
          <p:nvPr/>
        </p:nvSpPr>
        <p:spPr>
          <a:xfrm>
            <a:off x="483840" y="6236280"/>
            <a:ext cx="739800" cy="66960"/>
          </a:xfrm>
          <a:prstGeom prst="rect">
            <a:avLst/>
          </a:prstGeom>
          <a:solidFill>
            <a:srgbClr val="3045FD"/>
          </a:solidFill>
          <a:ln w="0">
            <a:noFill/>
          </a:ln>
        </p:spPr>
        <p:style>
          <a:lnRef idx="0"/>
          <a:fillRef idx="0"/>
          <a:effectRef idx="0"/>
          <a:fontRef idx="minor"/>
        </p:style>
        <p:txBody>
          <a:bodyPr lIns="90000" tIns="22320" rIns="90000" bIns="22320" anchor="t">
            <a:noAutofit/>
          </a:bodyPr>
          <a:lstStyle/>
          <a:p>
            <a:endParaRPr lang="en-US" sz="1800" b="0" strike="noStrike" spc="-1">
              <a:solidFill>
                <a:srgbClr val="FFFFFF"/>
              </a:solidFill>
              <a:latin typeface="Arial"/>
            </a:endParaRPr>
          </a:p>
        </p:txBody>
      </p:sp>
      <p:sp>
        <p:nvSpPr>
          <p:cNvPr id="271" name="AutoShape 7"/>
          <p:cNvSpPr/>
          <p:nvPr/>
        </p:nvSpPr>
        <p:spPr>
          <a:xfrm>
            <a:off x="1375920" y="6200640"/>
            <a:ext cx="158400" cy="158400"/>
          </a:xfrm>
          <a:prstGeom prst="ellipse">
            <a:avLst/>
          </a:prstGeom>
          <a:solidFill>
            <a:srgbClr val="3045FD"/>
          </a:solidFill>
          <a:ln w="0">
            <a:noFill/>
          </a:ln>
        </p:spPr>
        <p:style>
          <a:lnRef idx="0"/>
          <a:fillRef idx="0"/>
          <a:effectRef idx="0"/>
          <a:fontRef idx="minor"/>
        </p:style>
        <p:txBody>
          <a:bodyPr lIns="90000" tIns="45000" rIns="90000" bIns="45000" anchor="t">
            <a:noAutofit/>
          </a:bodyPr>
          <a:lstStyle/>
          <a:p>
            <a:endParaRPr lang="en-US" sz="1800" b="0" strike="noStrike" spc="-1">
              <a:solidFill>
                <a:srgbClr val="FFFFFF"/>
              </a:solidFill>
              <a:latin typeface="Arial"/>
            </a:endParaRPr>
          </a:p>
        </p:txBody>
      </p:sp>
      <p:sp>
        <p:nvSpPr>
          <p:cNvPr id="272" name="AutoShape 8"/>
          <p:cNvSpPr/>
          <p:nvPr/>
        </p:nvSpPr>
        <p:spPr>
          <a:xfrm>
            <a:off x="1607040" y="6207120"/>
            <a:ext cx="146880" cy="146880"/>
          </a:xfrm>
          <a:prstGeom prst="ellipse">
            <a:avLst/>
          </a:prstGeom>
          <a:solidFill>
            <a:schemeClr val="accent1">
              <a:alpha val="80000"/>
            </a:schemeClr>
          </a:solidFill>
          <a:ln w="0">
            <a:noFill/>
          </a:ln>
        </p:spPr>
        <p:style>
          <a:lnRef idx="0"/>
          <a:fillRef idx="0"/>
          <a:effectRef idx="0"/>
          <a:fontRef idx="minor"/>
        </p:style>
        <p:txBody>
          <a:bodyPr lIns="90000" tIns="45000" rIns="90000" bIns="45000" anchor="t">
            <a:noAutofit/>
          </a:bodyPr>
          <a:lstStyle/>
          <a:p>
            <a:endParaRPr lang="en-US" sz="1800" b="0" strike="noStrike" spc="-1">
              <a:solidFill>
                <a:srgbClr val="FFFFFF"/>
              </a:solidFill>
              <a:latin typeface="Arial"/>
            </a:endParaRPr>
          </a:p>
        </p:txBody>
      </p:sp>
      <p:sp>
        <p:nvSpPr>
          <p:cNvPr id="273" name="AutoShape 9"/>
          <p:cNvSpPr/>
          <p:nvPr/>
        </p:nvSpPr>
        <p:spPr>
          <a:xfrm>
            <a:off x="1827360" y="6213960"/>
            <a:ext cx="135720" cy="135720"/>
          </a:xfrm>
          <a:prstGeom prst="ellipse">
            <a:avLst/>
          </a:prstGeom>
          <a:solidFill>
            <a:schemeClr val="accent1">
              <a:alpha val="60000"/>
            </a:schemeClr>
          </a:solidFill>
          <a:ln w="0">
            <a:noFill/>
          </a:ln>
        </p:spPr>
        <p:style>
          <a:lnRef idx="0"/>
          <a:fillRef idx="0"/>
          <a:effectRef idx="0"/>
          <a:fontRef idx="minor"/>
        </p:style>
        <p:txBody>
          <a:bodyPr lIns="90000" tIns="45000" rIns="90000" bIns="45000" anchor="t">
            <a:noAutofit/>
          </a:bodyPr>
          <a:lstStyle/>
          <a:p>
            <a:endParaRPr lang="en-US" sz="1800" b="0" strike="noStrike" spc="-1">
              <a:solidFill>
                <a:srgbClr val="FFFFFF"/>
              </a:solidFill>
              <a:latin typeface="Arial"/>
            </a:endParaRPr>
          </a:p>
        </p:txBody>
      </p:sp>
      <p:sp>
        <p:nvSpPr>
          <p:cNvPr id="274" name="AutoShape 10"/>
          <p:cNvSpPr/>
          <p:nvPr/>
        </p:nvSpPr>
        <p:spPr>
          <a:xfrm>
            <a:off x="2027160" y="6220440"/>
            <a:ext cx="124200" cy="124200"/>
          </a:xfrm>
          <a:prstGeom prst="ellipse">
            <a:avLst/>
          </a:prstGeom>
          <a:solidFill>
            <a:schemeClr val="accent1">
              <a:alpha val="40000"/>
            </a:schemeClr>
          </a:solidFill>
          <a:ln w="0">
            <a:noFill/>
          </a:ln>
        </p:spPr>
        <p:style>
          <a:lnRef idx="0"/>
          <a:fillRef idx="0"/>
          <a:effectRef idx="0"/>
          <a:fontRef idx="minor"/>
        </p:style>
        <p:txBody>
          <a:bodyPr lIns="90000" tIns="43200" rIns="90000" bIns="43200" anchor="t">
            <a:noAutofit/>
          </a:bodyPr>
          <a:lstStyle/>
          <a:p>
            <a:endParaRPr lang="en-US" sz="1800" b="0" strike="noStrike" spc="-1">
              <a:solidFill>
                <a:srgbClr val="FFFFFF"/>
              </a:solidFill>
              <a:latin typeface="Arial"/>
            </a:endParaRPr>
          </a:p>
        </p:txBody>
      </p:sp>
      <p:sp>
        <p:nvSpPr>
          <p:cNvPr id="275" name="AutoShape 11"/>
          <p:cNvSpPr/>
          <p:nvPr/>
        </p:nvSpPr>
        <p:spPr>
          <a:xfrm>
            <a:off x="2224800" y="6215040"/>
            <a:ext cx="113040" cy="113040"/>
          </a:xfrm>
          <a:prstGeom prst="ellipse">
            <a:avLst/>
          </a:prstGeom>
          <a:solidFill>
            <a:schemeClr val="accent1">
              <a:alpha val="20000"/>
            </a:schemeClr>
          </a:solidFill>
          <a:ln w="0">
            <a:noFill/>
          </a:ln>
        </p:spPr>
        <p:style>
          <a:lnRef idx="0"/>
          <a:fillRef idx="0"/>
          <a:effectRef idx="0"/>
          <a:fontRef idx="minor"/>
        </p:style>
        <p:txBody>
          <a:bodyPr lIns="90000" tIns="34920" rIns="90000" bIns="34920" anchor="t">
            <a:noAutofit/>
          </a:bodyPr>
          <a:lstStyle/>
          <a:p>
            <a:endParaRPr lang="en-US" sz="1800" b="0" strike="noStrike" spc="-1">
              <a:solidFill>
                <a:srgbClr val="FFFFFF"/>
              </a:solidFill>
              <a:latin typeface="Arial"/>
            </a:endParaRPr>
          </a:p>
        </p:txBody>
      </p:sp>
      <p:sp>
        <p:nvSpPr>
          <p:cNvPr id="276" name="矩形 6"/>
          <p:cNvSpPr/>
          <p:nvPr/>
        </p:nvSpPr>
        <p:spPr>
          <a:xfrm>
            <a:off x="8392680" y="1403280"/>
            <a:ext cx="3102840" cy="4781880"/>
          </a:xfrm>
          <a:prstGeom prst="rect">
            <a:avLst/>
          </a:prstGeom>
          <a:noFill/>
          <a:ln>
            <a:noFill/>
          </a:ln>
        </p:spPr>
        <p:style>
          <a:lnRef idx="2">
            <a:schemeClr val="accent1">
              <a:lumMod val="75000"/>
            </a:schemeClr>
          </a:lnRef>
          <a:fillRef idx="1">
            <a:schemeClr val="accent1"/>
          </a:fillRef>
          <a:effectRef idx="0"/>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277" name="title"/>
          <p:cNvSpPr/>
          <p:nvPr/>
        </p:nvSpPr>
        <p:spPr>
          <a:xfrm>
            <a:off x="1087920" y="203760"/>
            <a:ext cx="8228520" cy="743400"/>
          </a:xfrm>
          <a:prstGeom prst="rect">
            <a:avLst/>
          </a:prstGeom>
          <a:noFill/>
          <a:ln w="0">
            <a:noFill/>
          </a:ln>
        </p:spPr>
        <p:style>
          <a:lnRef idx="0"/>
          <a:fillRef idx="0"/>
          <a:effectRef idx="0"/>
          <a:fontRef idx="minor"/>
        </p:style>
        <p:txBody>
          <a:bodyPr lIns="0" tIns="0" rIns="0" bIns="36360" anchor="b">
            <a:noAutofit/>
          </a:bodyPr>
          <a:lstStyle/>
          <a:p>
            <a:pPr defTabSz="914400">
              <a:lnSpc>
                <a:spcPct val="100000"/>
              </a:lnSpc>
              <a:tabLst>
                <a:tab pos="0"/>
              </a:tabLst>
            </a:pPr>
            <a:r>
              <a:rPr lang="zh-CN" sz="3600" b="1" strike="noStrike" spc="299">
                <a:solidFill>
                  <a:srgbClr val="3045FD"/>
                </a:solidFill>
                <a:latin typeface="Arial"/>
                <a:ea typeface="微软雅黑"/>
              </a:rPr>
              <a:t>查房准备工作</a:t>
            </a:r>
            <a:endParaRPr lang="en-US" sz="3600" b="0" strike="noStrike" spc="-1">
              <a:solidFill>
                <a:srgbClr val="000000"/>
              </a:solidFill>
              <a:latin typeface="Arial"/>
            </a:endParaRPr>
          </a:p>
        </p:txBody>
      </p:sp>
      <p:sp>
        <p:nvSpPr>
          <p:cNvPr id="278" name="content"/>
          <p:cNvSpPr/>
          <p:nvPr/>
        </p:nvSpPr>
        <p:spPr>
          <a:xfrm>
            <a:off x="946800" y="1982520"/>
            <a:ext cx="5402880" cy="2620800"/>
          </a:xfrm>
          <a:prstGeom prst="rect">
            <a:avLst/>
          </a:prstGeom>
          <a:noFill/>
          <a:ln w="0">
            <a:noFill/>
          </a:ln>
        </p:spPr>
        <p:style>
          <a:lnRef idx="0"/>
          <a:fillRef idx="0"/>
          <a:effectRef idx="0"/>
          <a:fontRef idx="minor"/>
        </p:style>
        <p:txBody>
          <a:bodyPr lIns="0" tIns="0" rIns="0" bIns="0" anchor="t">
            <a:noAutofit/>
            <a:scene3d>
              <a:camera prst="orthographicFront"/>
              <a:lightRig rig="threePt" dir="t"/>
            </a:scene3d>
          </a:bodyPr>
          <a:lstStyle/>
          <a:p>
            <a:pPr defTabSz="914400">
              <a:lnSpc>
                <a:spcPct val="130000"/>
              </a:lnSpc>
              <a:tabLst>
                <a:tab pos="0"/>
              </a:tabLst>
            </a:pPr>
            <a:r>
              <a:rPr lang="zh-CN" sz="1800" b="0" strike="noStrike" spc="148">
                <a:solidFill>
                  <a:schemeClr val="lt1"/>
                </a:solidFill>
                <a:latin typeface="Arial"/>
                <a:ea typeface="微软雅黑"/>
              </a:rPr>
              <a:t>在实施三级查房护理前，必须进行充分的查房准备工作。这包括检查查房工具和资料的准备情况，确保一切就绪，以保证查房过程顺利进行。</a:t>
            </a:r>
            <a:endParaRPr lang="en-US" sz="1800" b="0" strike="noStrike" spc="-1">
              <a:solidFill>
                <a:srgbClr val="000000"/>
              </a:solidFill>
              <a:latin typeface="Arial"/>
            </a:endParaRPr>
          </a:p>
        </p:txBody>
      </p:sp>
      <p:sp>
        <p:nvSpPr>
          <p:cNvPr id="279" name="PlaceHolder 1"/>
          <p:cNvSpPr>
            <a:spLocks noGrp="1"/>
          </p:cNvSpPr>
          <p:nvPr>
            <p:ph type="title" idx="4294967295"/>
          </p:nvPr>
        </p:nvSpPr>
        <p:spPr>
          <a:xfrm>
            <a:off x="0" y="360000"/>
            <a:ext cx="10799640" cy="719640"/>
          </a:xfrm>
          <a:prstGeom prst="rect">
            <a:avLst/>
          </a:prstGeom>
          <a:noFill/>
          <a:ln w="0">
            <a:noFill/>
          </a:ln>
        </p:spPr>
        <p:txBody>
          <a:bodyPr lIns="90000" tIns="47160" rIns="90000" bIns="47160" anchor="ctr">
            <a:noAutofit/>
          </a:bodyPr>
          <a:lstStyle/>
          <a:p>
            <a:pPr indent="0" defTabSz="914400">
              <a:lnSpc>
                <a:spcPct val="100000"/>
              </a:lnSpc>
              <a:buNone/>
            </a:pPr>
            <a:r>
              <a:rPr lang="en-US" sz="3600" b="1" strike="noStrike" spc="299">
                <a:solidFill>
                  <a:schemeClr val="dk1">
                    <a:lumMod val="85000"/>
                    <a:lumOff val="15000"/>
                  </a:schemeClr>
                </a:solidFill>
                <a:latin typeface="Arial"/>
                <a:ea typeface="微软雅黑"/>
              </a:rPr>
              <a:t> </a:t>
            </a:r>
            <a:endParaRPr lang="en-US" sz="3600" b="0" strike="noStrike" spc="-1">
              <a:solidFill>
                <a:schemeClr val="dk1"/>
              </a:solidFill>
              <a:latin typeface="Arial"/>
            </a:endParaRPr>
          </a:p>
        </p:txBody>
      </p:sp>
      <p:grpSp>
        <p:nvGrpSpPr>
          <p:cNvPr id="280" name="Group 15"/>
          <p:cNvGrpSpPr/>
          <p:nvPr/>
        </p:nvGrpSpPr>
        <p:grpSpPr>
          <a:xfrm>
            <a:off x="431640" y="396000"/>
            <a:ext cx="514800" cy="439200"/>
            <a:chOff x="431640" y="396000"/>
            <a:chExt cx="514800" cy="439200"/>
          </a:xfrm>
        </p:grpSpPr>
        <p:sp>
          <p:nvSpPr>
            <p:cNvPr id="281" name="AutoShape 16"/>
            <p:cNvSpPr/>
            <p:nvPr/>
          </p:nvSpPr>
          <p:spPr>
            <a:xfrm>
              <a:off x="431640" y="396000"/>
              <a:ext cx="83880" cy="8388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14400" rIns="90000" bIns="14400" anchor="t">
              <a:noAutofit/>
            </a:bodyPr>
            <a:lstStyle/>
            <a:p>
              <a:endParaRPr lang="en-US" sz="1800" b="0" strike="noStrike" spc="-1">
                <a:solidFill>
                  <a:srgbClr val="000000"/>
                </a:solidFill>
                <a:latin typeface="Arial"/>
              </a:endParaRPr>
            </a:p>
          </p:txBody>
        </p:sp>
        <p:sp>
          <p:nvSpPr>
            <p:cNvPr id="282" name="AutoShape 17"/>
            <p:cNvSpPr/>
            <p:nvPr/>
          </p:nvSpPr>
          <p:spPr>
            <a:xfrm>
              <a:off x="551520" y="402480"/>
              <a:ext cx="77760" cy="7776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10440" rIns="90000" bIns="10440" anchor="t">
              <a:noAutofit/>
            </a:bodyPr>
            <a:lstStyle/>
            <a:p>
              <a:endParaRPr lang="en-US" sz="1800" b="0" strike="noStrike" spc="-1">
                <a:solidFill>
                  <a:srgbClr val="000000"/>
                </a:solidFill>
                <a:latin typeface="Arial"/>
              </a:endParaRPr>
            </a:p>
          </p:txBody>
        </p:sp>
        <p:sp>
          <p:nvSpPr>
            <p:cNvPr id="283" name="AutoShape 18"/>
            <p:cNvSpPr/>
            <p:nvPr/>
          </p:nvSpPr>
          <p:spPr>
            <a:xfrm>
              <a:off x="665640" y="404280"/>
              <a:ext cx="74520" cy="7452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7920" rIns="90000" bIns="7920" anchor="t">
              <a:noAutofit/>
            </a:bodyPr>
            <a:lstStyle/>
            <a:p>
              <a:endParaRPr lang="en-US" sz="1800" b="0" strike="noStrike" spc="-1">
                <a:solidFill>
                  <a:srgbClr val="000000"/>
                </a:solidFill>
                <a:latin typeface="Arial"/>
              </a:endParaRPr>
            </a:p>
          </p:txBody>
        </p:sp>
        <p:sp>
          <p:nvSpPr>
            <p:cNvPr id="284" name="AutoShape 19"/>
            <p:cNvSpPr/>
            <p:nvPr/>
          </p:nvSpPr>
          <p:spPr>
            <a:xfrm>
              <a:off x="776160" y="413280"/>
              <a:ext cx="68760" cy="6876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3600" rIns="90000" bIns="3600" anchor="t">
              <a:noAutofit/>
            </a:bodyPr>
            <a:lstStyle/>
            <a:p>
              <a:endParaRPr lang="en-US" sz="1800" b="0" strike="noStrike" spc="-1">
                <a:solidFill>
                  <a:srgbClr val="000000"/>
                </a:solidFill>
                <a:latin typeface="Arial"/>
              </a:endParaRPr>
            </a:p>
          </p:txBody>
        </p:sp>
        <p:sp>
          <p:nvSpPr>
            <p:cNvPr id="285" name="AutoShape 20"/>
            <p:cNvSpPr/>
            <p:nvPr/>
          </p:nvSpPr>
          <p:spPr>
            <a:xfrm>
              <a:off x="881280" y="408960"/>
              <a:ext cx="65160" cy="6516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1440" rIns="90000" bIns="1440" anchor="t">
              <a:noAutofit/>
            </a:bodyPr>
            <a:lstStyle/>
            <a:p>
              <a:endParaRPr lang="en-US" sz="1800" b="0" strike="noStrike" spc="-1">
                <a:solidFill>
                  <a:srgbClr val="000000"/>
                </a:solidFill>
                <a:latin typeface="Arial"/>
              </a:endParaRPr>
            </a:p>
          </p:txBody>
        </p:sp>
        <p:sp>
          <p:nvSpPr>
            <p:cNvPr id="286" name="AutoShape 21"/>
            <p:cNvSpPr/>
            <p:nvPr/>
          </p:nvSpPr>
          <p:spPr>
            <a:xfrm>
              <a:off x="431640" y="513720"/>
              <a:ext cx="83880" cy="8388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14400" rIns="90000" bIns="14400" anchor="t">
              <a:noAutofit/>
            </a:bodyPr>
            <a:lstStyle/>
            <a:p>
              <a:endParaRPr lang="en-US" sz="1800" b="0" strike="noStrike" spc="-1">
                <a:solidFill>
                  <a:srgbClr val="000000"/>
                </a:solidFill>
                <a:latin typeface="Arial"/>
              </a:endParaRPr>
            </a:p>
          </p:txBody>
        </p:sp>
        <p:sp>
          <p:nvSpPr>
            <p:cNvPr id="287" name="AutoShape 22"/>
            <p:cNvSpPr/>
            <p:nvPr/>
          </p:nvSpPr>
          <p:spPr>
            <a:xfrm>
              <a:off x="551520" y="520200"/>
              <a:ext cx="77760" cy="7776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10440" rIns="90000" bIns="10440" anchor="t">
              <a:noAutofit/>
            </a:bodyPr>
            <a:lstStyle/>
            <a:p>
              <a:endParaRPr lang="en-US" sz="1800" b="0" strike="noStrike" spc="-1">
                <a:solidFill>
                  <a:srgbClr val="000000"/>
                </a:solidFill>
                <a:latin typeface="Arial"/>
              </a:endParaRPr>
            </a:p>
          </p:txBody>
        </p:sp>
        <p:sp>
          <p:nvSpPr>
            <p:cNvPr id="288" name="AutoShape 23"/>
            <p:cNvSpPr/>
            <p:nvPr/>
          </p:nvSpPr>
          <p:spPr>
            <a:xfrm>
              <a:off x="665640" y="522000"/>
              <a:ext cx="74520" cy="7452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7920" rIns="90000" bIns="7920" anchor="t">
              <a:noAutofit/>
            </a:bodyPr>
            <a:lstStyle/>
            <a:p>
              <a:endParaRPr lang="en-US" sz="1800" b="0" strike="noStrike" spc="-1">
                <a:solidFill>
                  <a:srgbClr val="000000"/>
                </a:solidFill>
                <a:latin typeface="Arial"/>
              </a:endParaRPr>
            </a:p>
          </p:txBody>
        </p:sp>
        <p:sp>
          <p:nvSpPr>
            <p:cNvPr id="289" name="AutoShape 24"/>
            <p:cNvSpPr/>
            <p:nvPr/>
          </p:nvSpPr>
          <p:spPr>
            <a:xfrm>
              <a:off x="776160" y="531000"/>
              <a:ext cx="68760" cy="6876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3600" rIns="90000" bIns="3600" anchor="t">
              <a:noAutofit/>
            </a:bodyPr>
            <a:lstStyle/>
            <a:p>
              <a:endParaRPr lang="en-US" sz="1800" b="0" strike="noStrike" spc="-1">
                <a:solidFill>
                  <a:srgbClr val="000000"/>
                </a:solidFill>
                <a:latin typeface="Arial"/>
              </a:endParaRPr>
            </a:p>
          </p:txBody>
        </p:sp>
        <p:sp>
          <p:nvSpPr>
            <p:cNvPr id="290" name="AutoShape 25"/>
            <p:cNvSpPr/>
            <p:nvPr/>
          </p:nvSpPr>
          <p:spPr>
            <a:xfrm>
              <a:off x="881280" y="526680"/>
              <a:ext cx="65160" cy="6516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1440" rIns="90000" bIns="1440" anchor="t">
              <a:noAutofit/>
            </a:bodyPr>
            <a:lstStyle/>
            <a:p>
              <a:endParaRPr lang="en-US" sz="1800" b="0" strike="noStrike" spc="-1">
                <a:solidFill>
                  <a:srgbClr val="000000"/>
                </a:solidFill>
                <a:latin typeface="Arial"/>
              </a:endParaRPr>
            </a:p>
          </p:txBody>
        </p:sp>
        <p:sp>
          <p:nvSpPr>
            <p:cNvPr id="291" name="AutoShape 26"/>
            <p:cNvSpPr/>
            <p:nvPr/>
          </p:nvSpPr>
          <p:spPr>
            <a:xfrm>
              <a:off x="431640" y="631440"/>
              <a:ext cx="83880" cy="8388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14400" rIns="90000" bIns="14400" anchor="t">
              <a:noAutofit/>
            </a:bodyPr>
            <a:lstStyle/>
            <a:p>
              <a:endParaRPr lang="en-US" sz="1800" b="0" strike="noStrike" spc="-1">
                <a:solidFill>
                  <a:srgbClr val="000000"/>
                </a:solidFill>
                <a:latin typeface="Arial"/>
              </a:endParaRPr>
            </a:p>
          </p:txBody>
        </p:sp>
        <p:sp>
          <p:nvSpPr>
            <p:cNvPr id="292" name="AutoShape 27"/>
            <p:cNvSpPr/>
            <p:nvPr/>
          </p:nvSpPr>
          <p:spPr>
            <a:xfrm>
              <a:off x="551520" y="637920"/>
              <a:ext cx="77760" cy="7776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10440" rIns="90000" bIns="10440" anchor="t">
              <a:noAutofit/>
            </a:bodyPr>
            <a:lstStyle/>
            <a:p>
              <a:endParaRPr lang="en-US" sz="1800" b="0" strike="noStrike" spc="-1">
                <a:solidFill>
                  <a:srgbClr val="000000"/>
                </a:solidFill>
                <a:latin typeface="Arial"/>
              </a:endParaRPr>
            </a:p>
          </p:txBody>
        </p:sp>
        <p:sp>
          <p:nvSpPr>
            <p:cNvPr id="293" name="AutoShape 28"/>
            <p:cNvSpPr/>
            <p:nvPr/>
          </p:nvSpPr>
          <p:spPr>
            <a:xfrm>
              <a:off x="665640" y="639720"/>
              <a:ext cx="74520" cy="7452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7920" rIns="90000" bIns="7920" anchor="t">
              <a:noAutofit/>
            </a:bodyPr>
            <a:lstStyle/>
            <a:p>
              <a:endParaRPr lang="en-US" sz="1800" b="0" strike="noStrike" spc="-1">
                <a:solidFill>
                  <a:srgbClr val="000000"/>
                </a:solidFill>
                <a:latin typeface="Arial"/>
              </a:endParaRPr>
            </a:p>
          </p:txBody>
        </p:sp>
        <p:sp>
          <p:nvSpPr>
            <p:cNvPr id="294" name="AutoShape 29"/>
            <p:cNvSpPr/>
            <p:nvPr/>
          </p:nvSpPr>
          <p:spPr>
            <a:xfrm>
              <a:off x="776160" y="648720"/>
              <a:ext cx="68760" cy="6876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3600" rIns="90000" bIns="3600" anchor="t">
              <a:noAutofit/>
            </a:bodyPr>
            <a:lstStyle/>
            <a:p>
              <a:endParaRPr lang="en-US" sz="1800" b="0" strike="noStrike" spc="-1">
                <a:solidFill>
                  <a:srgbClr val="000000"/>
                </a:solidFill>
                <a:latin typeface="Arial"/>
              </a:endParaRPr>
            </a:p>
          </p:txBody>
        </p:sp>
        <p:sp>
          <p:nvSpPr>
            <p:cNvPr id="295" name="AutoShape 30"/>
            <p:cNvSpPr/>
            <p:nvPr/>
          </p:nvSpPr>
          <p:spPr>
            <a:xfrm>
              <a:off x="881280" y="644760"/>
              <a:ext cx="65160" cy="6516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1440" rIns="90000" bIns="1440" anchor="t">
              <a:noAutofit/>
            </a:bodyPr>
            <a:lstStyle/>
            <a:p>
              <a:endParaRPr lang="en-US" sz="1800" b="0" strike="noStrike" spc="-1">
                <a:solidFill>
                  <a:srgbClr val="000000"/>
                </a:solidFill>
                <a:latin typeface="Arial"/>
              </a:endParaRPr>
            </a:p>
          </p:txBody>
        </p:sp>
        <p:sp>
          <p:nvSpPr>
            <p:cNvPr id="296" name="AutoShape 31"/>
            <p:cNvSpPr/>
            <p:nvPr/>
          </p:nvSpPr>
          <p:spPr>
            <a:xfrm>
              <a:off x="431640" y="749160"/>
              <a:ext cx="83880" cy="8388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14400" rIns="90000" bIns="14400" anchor="t">
              <a:noAutofit/>
            </a:bodyPr>
            <a:lstStyle/>
            <a:p>
              <a:endParaRPr lang="en-US" sz="1800" b="0" strike="noStrike" spc="-1">
                <a:solidFill>
                  <a:srgbClr val="000000"/>
                </a:solidFill>
                <a:latin typeface="Arial"/>
              </a:endParaRPr>
            </a:p>
          </p:txBody>
        </p:sp>
        <p:sp>
          <p:nvSpPr>
            <p:cNvPr id="297" name="AutoShape 32"/>
            <p:cNvSpPr/>
            <p:nvPr/>
          </p:nvSpPr>
          <p:spPr>
            <a:xfrm>
              <a:off x="551520" y="756000"/>
              <a:ext cx="77760" cy="7776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10440" rIns="90000" bIns="10440" anchor="t">
              <a:noAutofit/>
            </a:bodyPr>
            <a:lstStyle/>
            <a:p>
              <a:endParaRPr lang="en-US" sz="1800" b="0" strike="noStrike" spc="-1">
                <a:solidFill>
                  <a:srgbClr val="000000"/>
                </a:solidFill>
                <a:latin typeface="Arial"/>
              </a:endParaRPr>
            </a:p>
          </p:txBody>
        </p:sp>
        <p:sp>
          <p:nvSpPr>
            <p:cNvPr id="298" name="AutoShape 33"/>
            <p:cNvSpPr/>
            <p:nvPr/>
          </p:nvSpPr>
          <p:spPr>
            <a:xfrm>
              <a:off x="665640" y="757440"/>
              <a:ext cx="74520" cy="7452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7920" rIns="90000" bIns="7920" anchor="t">
              <a:noAutofit/>
            </a:bodyPr>
            <a:lstStyle/>
            <a:p>
              <a:endParaRPr lang="en-US" sz="1800" b="0" strike="noStrike" spc="-1">
                <a:solidFill>
                  <a:srgbClr val="000000"/>
                </a:solidFill>
                <a:latin typeface="Arial"/>
              </a:endParaRPr>
            </a:p>
          </p:txBody>
        </p:sp>
        <p:sp>
          <p:nvSpPr>
            <p:cNvPr id="299" name="AutoShape 34"/>
            <p:cNvSpPr/>
            <p:nvPr/>
          </p:nvSpPr>
          <p:spPr>
            <a:xfrm>
              <a:off x="776160" y="766440"/>
              <a:ext cx="68760" cy="6876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3600" rIns="90000" bIns="3600" anchor="t">
              <a:noAutofit/>
            </a:bodyPr>
            <a:lstStyle/>
            <a:p>
              <a:endParaRPr lang="en-US" sz="1800" b="0" strike="noStrike" spc="-1">
                <a:solidFill>
                  <a:srgbClr val="000000"/>
                </a:solidFill>
                <a:latin typeface="Arial"/>
              </a:endParaRPr>
            </a:p>
          </p:txBody>
        </p:sp>
        <p:sp>
          <p:nvSpPr>
            <p:cNvPr id="300" name="AutoShape 35"/>
            <p:cNvSpPr/>
            <p:nvPr/>
          </p:nvSpPr>
          <p:spPr>
            <a:xfrm>
              <a:off x="881280" y="762480"/>
              <a:ext cx="65160" cy="6516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1440" rIns="90000" bIns="1440" anchor="t">
              <a:noAutofit/>
            </a:bodyPr>
            <a:lstStyle/>
            <a:p>
              <a:endParaRPr lang="en-US" sz="1800" b="0" strike="noStrike" spc="-1">
                <a:solidFill>
                  <a:srgbClr val="000000"/>
                </a:solidFill>
                <a:latin typeface="Arial"/>
              </a:endParaRPr>
            </a:p>
          </p:txBody>
        </p:sp>
      </p:grpSp>
      <p:sp>
        <p:nvSpPr>
          <p:cNvPr id="301" name="Picture 4"/>
          <p:cNvSpPr/>
          <p:nvPr/>
        </p:nvSpPr>
        <p:spPr>
          <a:xfrm>
            <a:off x="7939080" y="835560"/>
            <a:ext cx="3679560" cy="4906080"/>
          </a:xfrm>
          <a:prstGeom prst="parallelogram">
            <a:avLst>
              <a:gd name="adj" fmla="val 25000"/>
            </a:avLst>
          </a:prstGeom>
          <a:blipFill rotWithShape="0">
            <a:blip r:embed="rId2"/>
            <a:stretch>
              <a:fillRect/>
            </a:stretch>
          </a:blipFill>
          <a:ln w="0">
            <a:noFill/>
          </a:ln>
        </p:spPr>
        <p:style>
          <a:lnRef idx="0"/>
          <a:fillRef idx="0"/>
          <a:effectRef idx="0"/>
          <a:fontRef idx="minor"/>
        </p:style>
        <p:txBody>
          <a:bodyPr lIns="90000" tIns="45000" rIns="90000" bIns="45000" anchor="t">
            <a:noAutofit/>
          </a:bodyPr>
          <a:lstStyle/>
          <a:p>
            <a:endParaRPr lang="en-US" sz="1800" b="0" strike="noStrike" spc="-1">
              <a:solidFill>
                <a:srgbClr val="000000"/>
              </a:solidFill>
              <a:latin typeface="Arial"/>
            </a:endParaRP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02" name="矩形 28"/>
          <p:cNvSpPr/>
          <p:nvPr/>
        </p:nvSpPr>
        <p:spPr>
          <a:xfrm>
            <a:off x="4493880" y="3389760"/>
            <a:ext cx="252936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303" name="矩形 33"/>
          <p:cNvSpPr/>
          <p:nvPr/>
        </p:nvSpPr>
        <p:spPr>
          <a:xfrm>
            <a:off x="7162200" y="3389760"/>
            <a:ext cx="252828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304" name="矩形 38"/>
          <p:cNvSpPr/>
          <p:nvPr/>
        </p:nvSpPr>
        <p:spPr>
          <a:xfrm>
            <a:off x="9895680" y="3389760"/>
            <a:ext cx="252828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305" name="PlaceHolder 1"/>
          <p:cNvSpPr>
            <a:spLocks noGrp="1"/>
          </p:cNvSpPr>
          <p:nvPr>
            <p:ph type="title" idx="4294967295"/>
          </p:nvPr>
        </p:nvSpPr>
        <p:spPr>
          <a:xfrm>
            <a:off x="1036440" y="166320"/>
            <a:ext cx="10799640" cy="719640"/>
          </a:xfrm>
          <a:prstGeom prst="rect">
            <a:avLst/>
          </a:prstGeom>
          <a:noFill/>
          <a:ln w="0">
            <a:noFill/>
          </a:ln>
        </p:spPr>
        <p:txBody>
          <a:bodyPr lIns="90000" tIns="47160" rIns="90000" bIns="47160" anchor="ctr">
            <a:noAutofit/>
          </a:bodyPr>
          <a:lstStyle/>
          <a:p>
            <a:pPr indent="0" defTabSz="914400">
              <a:lnSpc>
                <a:spcPct val="100000"/>
              </a:lnSpc>
              <a:buNone/>
            </a:pPr>
            <a:r>
              <a:rPr lang="zh-CN" sz="3000" b="1" strike="noStrike" spc="299">
                <a:solidFill>
                  <a:srgbClr val="3045FD"/>
                </a:solidFill>
                <a:latin typeface="Arial"/>
                <a:ea typeface="微软雅黑"/>
              </a:rPr>
              <a:t>查房总结和评价</a:t>
            </a:r>
            <a:endParaRPr lang="en-US" sz="3000" b="0" strike="noStrike" spc="-1">
              <a:solidFill>
                <a:schemeClr val="dk1"/>
              </a:solidFill>
              <a:latin typeface="Arial"/>
            </a:endParaRPr>
          </a:p>
        </p:txBody>
      </p:sp>
      <p:sp>
        <p:nvSpPr>
          <p:cNvPr id="306" name="矩形 19"/>
          <p:cNvSpPr/>
          <p:nvPr/>
        </p:nvSpPr>
        <p:spPr>
          <a:xfrm>
            <a:off x="1683360" y="3389760"/>
            <a:ext cx="252936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grpSp>
        <p:nvGrpSpPr>
          <p:cNvPr id="307" name="Group 15"/>
          <p:cNvGrpSpPr/>
          <p:nvPr/>
        </p:nvGrpSpPr>
        <p:grpSpPr>
          <a:xfrm>
            <a:off x="435960" y="378720"/>
            <a:ext cx="515160" cy="439560"/>
            <a:chOff x="435960" y="378720"/>
            <a:chExt cx="515160" cy="439560"/>
          </a:xfrm>
        </p:grpSpPr>
        <p:sp>
          <p:nvSpPr>
            <p:cNvPr id="308" name="AutoShape 16"/>
            <p:cNvSpPr/>
            <p:nvPr/>
          </p:nvSpPr>
          <p:spPr>
            <a:xfrm>
              <a:off x="435960" y="378720"/>
              <a:ext cx="83880" cy="8388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14400" rIns="90000" bIns="14400" anchor="t">
              <a:noAutofit/>
            </a:bodyPr>
            <a:lstStyle/>
            <a:p>
              <a:endParaRPr lang="en-US" sz="1800" b="0" strike="noStrike" spc="-1">
                <a:solidFill>
                  <a:srgbClr val="000000"/>
                </a:solidFill>
                <a:latin typeface="Arial"/>
              </a:endParaRPr>
            </a:p>
          </p:txBody>
        </p:sp>
        <p:sp>
          <p:nvSpPr>
            <p:cNvPr id="309" name="AutoShape 17"/>
            <p:cNvSpPr/>
            <p:nvPr/>
          </p:nvSpPr>
          <p:spPr>
            <a:xfrm>
              <a:off x="555840" y="385200"/>
              <a:ext cx="77760" cy="7776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10440" rIns="90000" bIns="10440" anchor="t">
              <a:noAutofit/>
            </a:bodyPr>
            <a:lstStyle/>
            <a:p>
              <a:endParaRPr lang="en-US" sz="1800" b="0" strike="noStrike" spc="-1">
                <a:solidFill>
                  <a:srgbClr val="000000"/>
                </a:solidFill>
                <a:latin typeface="Arial"/>
              </a:endParaRPr>
            </a:p>
          </p:txBody>
        </p:sp>
        <p:sp>
          <p:nvSpPr>
            <p:cNvPr id="310" name="AutoShape 18"/>
            <p:cNvSpPr/>
            <p:nvPr/>
          </p:nvSpPr>
          <p:spPr>
            <a:xfrm>
              <a:off x="669960" y="387000"/>
              <a:ext cx="74520" cy="7452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7920" rIns="90000" bIns="7920" anchor="t">
              <a:noAutofit/>
            </a:bodyPr>
            <a:lstStyle/>
            <a:p>
              <a:endParaRPr lang="en-US" sz="1800" b="0" strike="noStrike" spc="-1">
                <a:solidFill>
                  <a:srgbClr val="000000"/>
                </a:solidFill>
                <a:latin typeface="Arial"/>
              </a:endParaRPr>
            </a:p>
          </p:txBody>
        </p:sp>
        <p:sp>
          <p:nvSpPr>
            <p:cNvPr id="311" name="AutoShape 19"/>
            <p:cNvSpPr/>
            <p:nvPr/>
          </p:nvSpPr>
          <p:spPr>
            <a:xfrm>
              <a:off x="780840" y="396000"/>
              <a:ext cx="68760" cy="6876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3600" rIns="90000" bIns="3600" anchor="t">
              <a:noAutofit/>
            </a:bodyPr>
            <a:lstStyle/>
            <a:p>
              <a:endParaRPr lang="en-US" sz="1800" b="0" strike="noStrike" spc="-1">
                <a:solidFill>
                  <a:srgbClr val="000000"/>
                </a:solidFill>
                <a:latin typeface="Arial"/>
              </a:endParaRPr>
            </a:p>
          </p:txBody>
        </p:sp>
        <p:sp>
          <p:nvSpPr>
            <p:cNvPr id="312" name="AutoShape 20"/>
            <p:cNvSpPr/>
            <p:nvPr/>
          </p:nvSpPr>
          <p:spPr>
            <a:xfrm>
              <a:off x="885960" y="392040"/>
              <a:ext cx="65160" cy="6516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1440" rIns="90000" bIns="1440" anchor="t">
              <a:noAutofit/>
            </a:bodyPr>
            <a:lstStyle/>
            <a:p>
              <a:endParaRPr lang="en-US" sz="1800" b="0" strike="noStrike" spc="-1">
                <a:solidFill>
                  <a:srgbClr val="000000"/>
                </a:solidFill>
                <a:latin typeface="Arial"/>
              </a:endParaRPr>
            </a:p>
          </p:txBody>
        </p:sp>
        <p:sp>
          <p:nvSpPr>
            <p:cNvPr id="313" name="AutoShape 21"/>
            <p:cNvSpPr/>
            <p:nvPr/>
          </p:nvSpPr>
          <p:spPr>
            <a:xfrm>
              <a:off x="435960" y="496440"/>
              <a:ext cx="83880" cy="8388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14400" rIns="90000" bIns="14400" anchor="t">
              <a:noAutofit/>
            </a:bodyPr>
            <a:lstStyle/>
            <a:p>
              <a:endParaRPr lang="en-US" sz="1800" b="0" strike="noStrike" spc="-1">
                <a:solidFill>
                  <a:srgbClr val="000000"/>
                </a:solidFill>
                <a:latin typeface="Arial"/>
              </a:endParaRPr>
            </a:p>
          </p:txBody>
        </p:sp>
        <p:sp>
          <p:nvSpPr>
            <p:cNvPr id="314" name="AutoShape 22"/>
            <p:cNvSpPr/>
            <p:nvPr/>
          </p:nvSpPr>
          <p:spPr>
            <a:xfrm>
              <a:off x="555840" y="503280"/>
              <a:ext cx="77760" cy="7776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10440" rIns="90000" bIns="10440" anchor="t">
              <a:noAutofit/>
            </a:bodyPr>
            <a:lstStyle/>
            <a:p>
              <a:endParaRPr lang="en-US" sz="1800" b="0" strike="noStrike" spc="-1">
                <a:solidFill>
                  <a:srgbClr val="000000"/>
                </a:solidFill>
                <a:latin typeface="Arial"/>
              </a:endParaRPr>
            </a:p>
          </p:txBody>
        </p:sp>
        <p:sp>
          <p:nvSpPr>
            <p:cNvPr id="315" name="AutoShape 23"/>
            <p:cNvSpPr/>
            <p:nvPr/>
          </p:nvSpPr>
          <p:spPr>
            <a:xfrm>
              <a:off x="669960" y="504720"/>
              <a:ext cx="74520" cy="7452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7920" rIns="90000" bIns="7920" anchor="t">
              <a:noAutofit/>
            </a:bodyPr>
            <a:lstStyle/>
            <a:p>
              <a:endParaRPr lang="en-US" sz="1800" b="0" strike="noStrike" spc="-1">
                <a:solidFill>
                  <a:srgbClr val="000000"/>
                </a:solidFill>
                <a:latin typeface="Arial"/>
              </a:endParaRPr>
            </a:p>
          </p:txBody>
        </p:sp>
        <p:sp>
          <p:nvSpPr>
            <p:cNvPr id="316" name="AutoShape 24"/>
            <p:cNvSpPr/>
            <p:nvPr/>
          </p:nvSpPr>
          <p:spPr>
            <a:xfrm>
              <a:off x="780840" y="513720"/>
              <a:ext cx="68760" cy="6876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3600" rIns="90000" bIns="3600" anchor="t">
              <a:noAutofit/>
            </a:bodyPr>
            <a:lstStyle/>
            <a:p>
              <a:endParaRPr lang="en-US" sz="1800" b="0" strike="noStrike" spc="-1">
                <a:solidFill>
                  <a:srgbClr val="000000"/>
                </a:solidFill>
                <a:latin typeface="Arial"/>
              </a:endParaRPr>
            </a:p>
          </p:txBody>
        </p:sp>
        <p:sp>
          <p:nvSpPr>
            <p:cNvPr id="317" name="AutoShape 25"/>
            <p:cNvSpPr/>
            <p:nvPr/>
          </p:nvSpPr>
          <p:spPr>
            <a:xfrm>
              <a:off x="885960" y="509760"/>
              <a:ext cx="65160" cy="6516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1440" rIns="90000" bIns="1440" anchor="t">
              <a:noAutofit/>
            </a:bodyPr>
            <a:lstStyle/>
            <a:p>
              <a:endParaRPr lang="en-US" sz="1800" b="0" strike="noStrike" spc="-1">
                <a:solidFill>
                  <a:srgbClr val="000000"/>
                </a:solidFill>
                <a:latin typeface="Arial"/>
              </a:endParaRPr>
            </a:p>
          </p:txBody>
        </p:sp>
        <p:sp>
          <p:nvSpPr>
            <p:cNvPr id="318" name="AutoShape 26"/>
            <p:cNvSpPr/>
            <p:nvPr/>
          </p:nvSpPr>
          <p:spPr>
            <a:xfrm>
              <a:off x="435960" y="614520"/>
              <a:ext cx="83880" cy="8388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14400" rIns="90000" bIns="14400" anchor="t">
              <a:noAutofit/>
            </a:bodyPr>
            <a:lstStyle/>
            <a:p>
              <a:endParaRPr lang="en-US" sz="1800" b="0" strike="noStrike" spc="-1">
                <a:solidFill>
                  <a:srgbClr val="000000"/>
                </a:solidFill>
                <a:latin typeface="Arial"/>
              </a:endParaRPr>
            </a:p>
          </p:txBody>
        </p:sp>
        <p:sp>
          <p:nvSpPr>
            <p:cNvPr id="319" name="AutoShape 27"/>
            <p:cNvSpPr/>
            <p:nvPr/>
          </p:nvSpPr>
          <p:spPr>
            <a:xfrm>
              <a:off x="555840" y="621000"/>
              <a:ext cx="77760" cy="7776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10440" rIns="90000" bIns="10440" anchor="t">
              <a:noAutofit/>
            </a:bodyPr>
            <a:lstStyle/>
            <a:p>
              <a:endParaRPr lang="en-US" sz="1800" b="0" strike="noStrike" spc="-1">
                <a:solidFill>
                  <a:srgbClr val="000000"/>
                </a:solidFill>
                <a:latin typeface="Arial"/>
              </a:endParaRPr>
            </a:p>
          </p:txBody>
        </p:sp>
        <p:sp>
          <p:nvSpPr>
            <p:cNvPr id="320" name="AutoShape 28"/>
            <p:cNvSpPr/>
            <p:nvPr/>
          </p:nvSpPr>
          <p:spPr>
            <a:xfrm>
              <a:off x="669960" y="622800"/>
              <a:ext cx="74520" cy="7452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7920" rIns="90000" bIns="7920" anchor="t">
              <a:noAutofit/>
            </a:bodyPr>
            <a:lstStyle/>
            <a:p>
              <a:endParaRPr lang="en-US" sz="1800" b="0" strike="noStrike" spc="-1">
                <a:solidFill>
                  <a:srgbClr val="000000"/>
                </a:solidFill>
                <a:latin typeface="Arial"/>
              </a:endParaRPr>
            </a:p>
          </p:txBody>
        </p:sp>
        <p:sp>
          <p:nvSpPr>
            <p:cNvPr id="321" name="AutoShape 29"/>
            <p:cNvSpPr/>
            <p:nvPr/>
          </p:nvSpPr>
          <p:spPr>
            <a:xfrm>
              <a:off x="780840" y="631440"/>
              <a:ext cx="68760" cy="6876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3600" rIns="90000" bIns="3600" anchor="t">
              <a:noAutofit/>
            </a:bodyPr>
            <a:lstStyle/>
            <a:p>
              <a:endParaRPr lang="en-US" sz="1800" b="0" strike="noStrike" spc="-1">
                <a:solidFill>
                  <a:srgbClr val="000000"/>
                </a:solidFill>
                <a:latin typeface="Arial"/>
              </a:endParaRPr>
            </a:p>
          </p:txBody>
        </p:sp>
        <p:sp>
          <p:nvSpPr>
            <p:cNvPr id="322" name="AutoShape 30"/>
            <p:cNvSpPr/>
            <p:nvPr/>
          </p:nvSpPr>
          <p:spPr>
            <a:xfrm>
              <a:off x="885960" y="627480"/>
              <a:ext cx="65160" cy="6516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1440" rIns="90000" bIns="1440" anchor="t">
              <a:noAutofit/>
            </a:bodyPr>
            <a:lstStyle/>
            <a:p>
              <a:endParaRPr lang="en-US" sz="1800" b="0" strike="noStrike" spc="-1">
                <a:solidFill>
                  <a:srgbClr val="000000"/>
                </a:solidFill>
                <a:latin typeface="Arial"/>
              </a:endParaRPr>
            </a:p>
          </p:txBody>
        </p:sp>
        <p:sp>
          <p:nvSpPr>
            <p:cNvPr id="323" name="AutoShape 31"/>
            <p:cNvSpPr/>
            <p:nvPr/>
          </p:nvSpPr>
          <p:spPr>
            <a:xfrm>
              <a:off x="435960" y="732240"/>
              <a:ext cx="83880" cy="8388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14400" rIns="90000" bIns="14400" anchor="t">
              <a:noAutofit/>
            </a:bodyPr>
            <a:lstStyle/>
            <a:p>
              <a:endParaRPr lang="en-US" sz="1800" b="0" strike="noStrike" spc="-1">
                <a:solidFill>
                  <a:srgbClr val="000000"/>
                </a:solidFill>
                <a:latin typeface="Arial"/>
              </a:endParaRPr>
            </a:p>
          </p:txBody>
        </p:sp>
        <p:sp>
          <p:nvSpPr>
            <p:cNvPr id="324" name="AutoShape 32"/>
            <p:cNvSpPr/>
            <p:nvPr/>
          </p:nvSpPr>
          <p:spPr>
            <a:xfrm>
              <a:off x="555840" y="738720"/>
              <a:ext cx="77760" cy="7776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10440" rIns="90000" bIns="10440" anchor="t">
              <a:noAutofit/>
            </a:bodyPr>
            <a:lstStyle/>
            <a:p>
              <a:endParaRPr lang="en-US" sz="1800" b="0" strike="noStrike" spc="-1">
                <a:solidFill>
                  <a:srgbClr val="000000"/>
                </a:solidFill>
                <a:latin typeface="Arial"/>
              </a:endParaRPr>
            </a:p>
          </p:txBody>
        </p:sp>
        <p:sp>
          <p:nvSpPr>
            <p:cNvPr id="325" name="AutoShape 33"/>
            <p:cNvSpPr/>
            <p:nvPr/>
          </p:nvSpPr>
          <p:spPr>
            <a:xfrm>
              <a:off x="669960" y="740520"/>
              <a:ext cx="74520" cy="7452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7920" rIns="90000" bIns="7920" anchor="t">
              <a:noAutofit/>
            </a:bodyPr>
            <a:lstStyle/>
            <a:p>
              <a:endParaRPr lang="en-US" sz="1800" b="0" strike="noStrike" spc="-1">
                <a:solidFill>
                  <a:srgbClr val="000000"/>
                </a:solidFill>
                <a:latin typeface="Arial"/>
              </a:endParaRPr>
            </a:p>
          </p:txBody>
        </p:sp>
        <p:sp>
          <p:nvSpPr>
            <p:cNvPr id="326" name="AutoShape 34"/>
            <p:cNvSpPr/>
            <p:nvPr/>
          </p:nvSpPr>
          <p:spPr>
            <a:xfrm>
              <a:off x="780840" y="749520"/>
              <a:ext cx="68760" cy="6876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3600" rIns="90000" bIns="3600" anchor="t">
              <a:noAutofit/>
            </a:bodyPr>
            <a:lstStyle/>
            <a:p>
              <a:endParaRPr lang="en-US" sz="1800" b="0" strike="noStrike" spc="-1">
                <a:solidFill>
                  <a:srgbClr val="000000"/>
                </a:solidFill>
                <a:latin typeface="Arial"/>
              </a:endParaRPr>
            </a:p>
          </p:txBody>
        </p:sp>
        <p:sp>
          <p:nvSpPr>
            <p:cNvPr id="327" name="AutoShape 35"/>
            <p:cNvSpPr/>
            <p:nvPr/>
          </p:nvSpPr>
          <p:spPr>
            <a:xfrm>
              <a:off x="885960" y="745200"/>
              <a:ext cx="65160" cy="6516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1440" rIns="90000" bIns="1440" anchor="t">
              <a:noAutofit/>
            </a:bodyPr>
            <a:lstStyle/>
            <a:p>
              <a:endParaRPr lang="en-US" sz="1800" b="0" strike="noStrike" spc="-1">
                <a:solidFill>
                  <a:srgbClr val="000000"/>
                </a:solidFill>
                <a:latin typeface="Arial"/>
              </a:endParaRPr>
            </a:p>
          </p:txBody>
        </p:sp>
      </p:grpSp>
      <p:sp>
        <p:nvSpPr>
          <p:cNvPr id="328" name="AutoShape 2"/>
          <p:cNvSpPr/>
          <p:nvPr/>
        </p:nvSpPr>
        <p:spPr>
          <a:xfrm>
            <a:off x="981720" y="1604880"/>
            <a:ext cx="3394800" cy="2116440"/>
          </a:xfrm>
          <a:prstGeom prst="rect">
            <a:avLst/>
          </a:prstGeom>
          <a:solidFill>
            <a:srgbClr val="3045FD">
              <a:alpha val="50000"/>
            </a:srgbClr>
          </a:solidFill>
          <a:ln w="0">
            <a:noFill/>
          </a:ln>
        </p:spPr>
        <p:style>
          <a:lnRef idx="0"/>
          <a:fillRef idx="0"/>
          <a:effectRef idx="0"/>
          <a:fontRef idx="minor"/>
        </p:style>
        <p:txBody>
          <a:bodyPr anchor="ctr">
            <a:noAutofit/>
          </a:bodyPr>
          <a:lstStyle/>
          <a:p>
            <a:pPr algn="ctr" defTabSz="914400">
              <a:lnSpc>
                <a:spcPct val="100000"/>
              </a:lnSpc>
            </a:pPr>
            <a:r>
              <a:rPr lang="en-US" sz="2940" b="0" strike="noStrike" spc="-1">
                <a:solidFill>
                  <a:srgbClr val="FFFFFF"/>
                </a:solidFill>
                <a:latin typeface="Calibri"/>
                <a:ea typeface="Calibri"/>
              </a:rPr>
              <a:t> </a:t>
            </a:r>
            <a:endParaRPr lang="en-US" sz="2940" b="0" strike="noStrike" spc="-1">
              <a:solidFill>
                <a:srgbClr val="FFFFFF"/>
              </a:solidFill>
              <a:latin typeface="Arial"/>
            </a:endParaRPr>
          </a:p>
        </p:txBody>
      </p:sp>
      <p:sp>
        <p:nvSpPr>
          <p:cNvPr id="329" name="AutoShape 3"/>
          <p:cNvSpPr/>
          <p:nvPr/>
        </p:nvSpPr>
        <p:spPr>
          <a:xfrm>
            <a:off x="4376880" y="3721680"/>
            <a:ext cx="3394800" cy="2116440"/>
          </a:xfrm>
          <a:prstGeom prst="rect">
            <a:avLst/>
          </a:prstGeom>
          <a:solidFill>
            <a:srgbClr val="3045FD">
              <a:alpha val="50000"/>
            </a:srgbClr>
          </a:solidFill>
          <a:ln w="0">
            <a:noFill/>
          </a:ln>
        </p:spPr>
        <p:style>
          <a:lnRef idx="0"/>
          <a:fillRef idx="0"/>
          <a:effectRef idx="0"/>
          <a:fontRef idx="minor"/>
        </p:style>
        <p:txBody>
          <a:bodyPr lIns="90000" tIns="45000" rIns="90000" bIns="45000" anchor="t">
            <a:noAutofit/>
          </a:bodyPr>
          <a:lstStyle/>
          <a:p>
            <a:endParaRPr lang="en-US" sz="1800" b="0" strike="noStrike" spc="-1">
              <a:solidFill>
                <a:srgbClr val="FFFFFF"/>
              </a:solidFill>
              <a:latin typeface="Arial"/>
            </a:endParaRPr>
          </a:p>
        </p:txBody>
      </p:sp>
      <p:sp>
        <p:nvSpPr>
          <p:cNvPr id="330" name="AutoShape 4"/>
          <p:cNvSpPr/>
          <p:nvPr/>
        </p:nvSpPr>
        <p:spPr>
          <a:xfrm>
            <a:off x="7771680" y="1604880"/>
            <a:ext cx="3394800" cy="2116440"/>
          </a:xfrm>
          <a:prstGeom prst="rect">
            <a:avLst/>
          </a:prstGeom>
          <a:solidFill>
            <a:srgbClr val="3045FD">
              <a:alpha val="50000"/>
            </a:srgbClr>
          </a:solidFill>
          <a:ln w="0">
            <a:noFill/>
          </a:ln>
        </p:spPr>
        <p:style>
          <a:lnRef idx="0"/>
          <a:fillRef idx="0"/>
          <a:effectRef idx="0"/>
          <a:fontRef idx="minor"/>
        </p:style>
        <p:txBody>
          <a:bodyPr lIns="90000" tIns="45000" rIns="90000" bIns="45000" anchor="t">
            <a:noAutofit/>
          </a:bodyPr>
          <a:lstStyle/>
          <a:p>
            <a:endParaRPr lang="en-US" sz="1800" b="0" strike="noStrike" spc="-1">
              <a:solidFill>
                <a:srgbClr val="FFFFFF"/>
              </a:solidFill>
              <a:latin typeface="Arial"/>
            </a:endParaRPr>
          </a:p>
        </p:txBody>
      </p:sp>
      <p:pic>
        <p:nvPicPr>
          <p:cNvPr id="331" name="Picture 5" descr="C:/Users/Administrator/Desktop/ppt模板/图片素材/QQ截图20240309205721.pngQQ截图20240309205721"/>
          <p:cNvPicPr/>
          <p:nvPr/>
        </p:nvPicPr>
        <p:blipFill>
          <a:blip r:embed="rId2"/>
          <a:srcRect t="20029" b="20029"/>
          <a:stretch>
            <a:fillRect/>
          </a:stretch>
        </p:blipFill>
        <p:spPr>
          <a:xfrm>
            <a:off x="981720" y="3694320"/>
            <a:ext cx="3394440" cy="2143440"/>
          </a:xfrm>
          <a:prstGeom prst="rect">
            <a:avLst/>
          </a:prstGeom>
          <a:ln w="0">
            <a:noFill/>
          </a:ln>
        </p:spPr>
      </p:pic>
      <p:pic>
        <p:nvPicPr>
          <p:cNvPr id="332" name="Picture 6" descr="C:/Users/Administrator/Desktop/ppt模板/图片素材/image2709229.pngimage2709229"/>
          <p:cNvPicPr/>
          <p:nvPr/>
        </p:nvPicPr>
        <p:blipFill>
          <a:blip r:embed="rId3"/>
          <a:srcRect t="11868" b="11868"/>
          <a:stretch>
            <a:fillRect/>
          </a:stretch>
        </p:blipFill>
        <p:spPr>
          <a:xfrm>
            <a:off x="4376880" y="1577880"/>
            <a:ext cx="3394440" cy="2143440"/>
          </a:xfrm>
          <a:prstGeom prst="rect">
            <a:avLst/>
          </a:prstGeom>
          <a:ln w="0">
            <a:noFill/>
          </a:ln>
        </p:spPr>
      </p:pic>
      <p:pic>
        <p:nvPicPr>
          <p:cNvPr id="333" name="Picture 7" descr="C:/Users/Administrator/Desktop/ppt模板/图片素材/QQ截图20240309205650.pngQQ截图20240309205650"/>
          <p:cNvPicPr/>
          <p:nvPr/>
        </p:nvPicPr>
        <p:blipFill>
          <a:blip r:embed="rId4"/>
          <a:srcRect t="19809" b="19809"/>
          <a:stretch>
            <a:fillRect/>
          </a:stretch>
        </p:blipFill>
        <p:spPr>
          <a:xfrm>
            <a:off x="7771680" y="3721680"/>
            <a:ext cx="3394440" cy="2143440"/>
          </a:xfrm>
          <a:prstGeom prst="rect">
            <a:avLst/>
          </a:prstGeom>
          <a:ln w="0">
            <a:noFill/>
          </a:ln>
        </p:spPr>
      </p:pic>
      <p:sp>
        <p:nvSpPr>
          <p:cNvPr id="334" name="content.1.title"/>
          <p:cNvSpPr/>
          <p:nvPr/>
        </p:nvSpPr>
        <p:spPr>
          <a:xfrm>
            <a:off x="1754640" y="1881360"/>
            <a:ext cx="2054520" cy="291600"/>
          </a:xfrm>
          <a:prstGeom prst="rect">
            <a:avLst/>
          </a:prstGeom>
          <a:noFill/>
          <a:ln w="0">
            <a:noFill/>
          </a:ln>
        </p:spPr>
        <p:style>
          <a:lnRef idx="0"/>
          <a:fillRef idx="0"/>
          <a:effectRef idx="0"/>
          <a:fontRef idx="minor"/>
        </p:style>
        <p:txBody>
          <a:bodyPr lIns="0" tIns="0" rIns="0" bIns="0" anchor="t">
            <a:noAutofit/>
          </a:bodyPr>
          <a:lstStyle/>
          <a:p>
            <a:pPr algn="ctr" defTabSz="914400">
              <a:lnSpc>
                <a:spcPct val="100000"/>
              </a:lnSpc>
            </a:pPr>
            <a:r>
              <a:rPr lang="zh-CN" sz="2000" b="1" strike="noStrike" spc="-1">
                <a:solidFill>
                  <a:schemeClr val="lt1"/>
                </a:solidFill>
                <a:latin typeface="微软雅黑"/>
                <a:ea typeface="微软雅黑"/>
              </a:rPr>
              <a:t>总结查房情况</a:t>
            </a:r>
            <a:endParaRPr lang="en-US" sz="2000" b="0" strike="noStrike" spc="-1">
              <a:solidFill>
                <a:srgbClr val="000000"/>
              </a:solidFill>
              <a:latin typeface="Arial"/>
            </a:endParaRPr>
          </a:p>
        </p:txBody>
      </p:sp>
      <p:sp>
        <p:nvSpPr>
          <p:cNvPr id="335" name="content.1.content"/>
          <p:cNvSpPr/>
          <p:nvPr/>
        </p:nvSpPr>
        <p:spPr>
          <a:xfrm>
            <a:off x="1225080" y="2340000"/>
            <a:ext cx="2982960" cy="1203120"/>
          </a:xfrm>
          <a:prstGeom prst="rect">
            <a:avLst/>
          </a:prstGeom>
          <a:noFill/>
          <a:ln w="0">
            <a:noFill/>
          </a:ln>
        </p:spPr>
        <p:style>
          <a:lnRef idx="0"/>
          <a:fillRef idx="0"/>
          <a:effectRef idx="0"/>
          <a:fontRef idx="minor"/>
        </p:style>
        <p:txBody>
          <a:bodyPr lIns="0" tIns="0" rIns="0" bIns="0" anchor="t">
            <a:noAutofit/>
          </a:bodyPr>
          <a:lstStyle/>
          <a:p>
            <a:r>
              <a:rPr lang="zh-CN" sz="1600" b="0" strike="noStrike" spc="-1">
                <a:solidFill>
                  <a:schemeClr val="lt1"/>
                </a:solidFill>
                <a:latin typeface="微软雅黑"/>
                <a:ea typeface="微软雅黑"/>
              </a:rPr>
              <a:t>对患者病情和护理措施进行总结</a:t>
            </a:r>
            <a:endParaRPr lang="en-US" sz="1600" b="0" strike="noStrike" spc="-1">
              <a:solidFill>
                <a:srgbClr val="000000"/>
              </a:solidFill>
              <a:latin typeface="Arial"/>
            </a:endParaRPr>
          </a:p>
          <a:p>
            <a:pPr defTabSz="914400">
              <a:lnSpc>
                <a:spcPct val="150000"/>
              </a:lnSpc>
              <a:tabLst>
                <a:tab pos="0"/>
              </a:tabLst>
            </a:pPr>
            <a:r>
              <a:rPr lang="zh-CN" sz="1600" b="0" strike="noStrike" spc="-1">
                <a:solidFill>
                  <a:schemeClr val="lt1"/>
                </a:solidFill>
                <a:latin typeface="微软雅黑"/>
                <a:ea typeface="微软雅黑"/>
              </a:rPr>
              <a:t>梳理查房中发现的问题和亮点</a:t>
            </a:r>
            <a:endParaRPr lang="en-US" sz="1600" b="0" strike="noStrike" spc="-1">
              <a:solidFill>
                <a:srgbClr val="000000"/>
              </a:solidFill>
              <a:latin typeface="Arial"/>
            </a:endParaRPr>
          </a:p>
        </p:txBody>
      </p:sp>
      <p:sp>
        <p:nvSpPr>
          <p:cNvPr id="336" name="content.2.title"/>
          <p:cNvSpPr/>
          <p:nvPr/>
        </p:nvSpPr>
        <p:spPr>
          <a:xfrm>
            <a:off x="8442000" y="1881360"/>
            <a:ext cx="2054520" cy="291600"/>
          </a:xfrm>
          <a:prstGeom prst="rect">
            <a:avLst/>
          </a:prstGeom>
          <a:noFill/>
          <a:ln w="0">
            <a:noFill/>
          </a:ln>
        </p:spPr>
        <p:style>
          <a:lnRef idx="0"/>
          <a:fillRef idx="0"/>
          <a:effectRef idx="0"/>
          <a:fontRef idx="minor"/>
        </p:style>
        <p:txBody>
          <a:bodyPr lIns="0" tIns="0" rIns="0" bIns="0" anchor="t">
            <a:noAutofit/>
          </a:bodyPr>
          <a:lstStyle/>
          <a:p>
            <a:pPr algn="ctr" defTabSz="914400">
              <a:lnSpc>
                <a:spcPct val="100000"/>
              </a:lnSpc>
            </a:pPr>
            <a:r>
              <a:rPr lang="zh-CN" sz="2000" b="1" strike="noStrike" spc="-1">
                <a:solidFill>
                  <a:schemeClr val="lt1"/>
                </a:solidFill>
                <a:latin typeface="微软雅黑"/>
                <a:ea typeface="微软雅黑"/>
              </a:rPr>
              <a:t>评价护理效果</a:t>
            </a:r>
            <a:endParaRPr lang="en-US" sz="2000" b="0" strike="noStrike" spc="-1">
              <a:solidFill>
                <a:srgbClr val="000000"/>
              </a:solidFill>
              <a:latin typeface="Arial"/>
            </a:endParaRPr>
          </a:p>
        </p:txBody>
      </p:sp>
      <p:sp>
        <p:nvSpPr>
          <p:cNvPr id="337" name="content.2.content"/>
          <p:cNvSpPr/>
          <p:nvPr/>
        </p:nvSpPr>
        <p:spPr>
          <a:xfrm>
            <a:off x="7971120" y="2340000"/>
            <a:ext cx="3036240" cy="1206000"/>
          </a:xfrm>
          <a:prstGeom prst="rect">
            <a:avLst/>
          </a:prstGeom>
          <a:noFill/>
          <a:ln w="0">
            <a:noFill/>
          </a:ln>
        </p:spPr>
        <p:style>
          <a:lnRef idx="0"/>
          <a:fillRef idx="0"/>
          <a:effectRef idx="0"/>
          <a:fontRef idx="minor"/>
        </p:style>
        <p:txBody>
          <a:bodyPr lIns="0" tIns="0" rIns="0" bIns="0" anchor="t">
            <a:noAutofit/>
          </a:bodyPr>
          <a:lstStyle/>
          <a:p>
            <a:r>
              <a:rPr lang="zh-CN" sz="1600" b="0" strike="noStrike" spc="-1">
                <a:solidFill>
                  <a:schemeClr val="lt1"/>
                </a:solidFill>
                <a:latin typeface="微软雅黑"/>
                <a:ea typeface="微软雅黑"/>
              </a:rPr>
              <a:t>评估护士的护理质量和效果</a:t>
            </a:r>
            <a:endParaRPr lang="en-US" sz="1600" b="0" strike="noStrike" spc="-1">
              <a:solidFill>
                <a:srgbClr val="000000"/>
              </a:solidFill>
              <a:latin typeface="Arial"/>
            </a:endParaRPr>
          </a:p>
          <a:p>
            <a:pPr defTabSz="914400">
              <a:lnSpc>
                <a:spcPct val="150000"/>
              </a:lnSpc>
              <a:tabLst>
                <a:tab pos="0"/>
              </a:tabLst>
            </a:pPr>
            <a:r>
              <a:rPr lang="zh-CN" sz="1600" b="0" strike="noStrike" spc="-1">
                <a:solidFill>
                  <a:schemeClr val="lt1"/>
                </a:solidFill>
                <a:latin typeface="微软雅黑"/>
                <a:ea typeface="微软雅黑"/>
              </a:rPr>
              <a:t>了解患者对护理服务的满意度</a:t>
            </a:r>
            <a:endParaRPr lang="en-US" sz="1600" b="0" strike="noStrike" spc="-1">
              <a:solidFill>
                <a:srgbClr val="000000"/>
              </a:solidFill>
              <a:latin typeface="Arial"/>
            </a:endParaRPr>
          </a:p>
        </p:txBody>
      </p:sp>
      <p:sp>
        <p:nvSpPr>
          <p:cNvPr id="338" name="content.3.title"/>
          <p:cNvSpPr/>
          <p:nvPr/>
        </p:nvSpPr>
        <p:spPr>
          <a:xfrm>
            <a:off x="5093280" y="3954960"/>
            <a:ext cx="2068560" cy="291600"/>
          </a:xfrm>
          <a:prstGeom prst="rect">
            <a:avLst/>
          </a:prstGeom>
          <a:noFill/>
          <a:ln w="0">
            <a:noFill/>
          </a:ln>
        </p:spPr>
        <p:style>
          <a:lnRef idx="0"/>
          <a:fillRef idx="0"/>
          <a:effectRef idx="0"/>
          <a:fontRef idx="minor"/>
        </p:style>
        <p:txBody>
          <a:bodyPr lIns="0" tIns="0" rIns="0" bIns="0" anchor="t">
            <a:noAutofit/>
          </a:bodyPr>
          <a:lstStyle/>
          <a:p>
            <a:pPr algn="ctr" defTabSz="914400">
              <a:lnSpc>
                <a:spcPct val="100000"/>
              </a:lnSpc>
            </a:pPr>
            <a:r>
              <a:rPr lang="zh-CN" sz="2000" b="1" strike="noStrike" spc="-1">
                <a:solidFill>
                  <a:schemeClr val="lt1"/>
                </a:solidFill>
                <a:latin typeface="微软雅黑"/>
                <a:ea typeface="微软雅黑"/>
              </a:rPr>
              <a:t>提出改进建议</a:t>
            </a:r>
            <a:endParaRPr lang="en-US" sz="2000" b="0" strike="noStrike" spc="-1">
              <a:solidFill>
                <a:srgbClr val="000000"/>
              </a:solidFill>
              <a:latin typeface="Arial"/>
            </a:endParaRPr>
          </a:p>
        </p:txBody>
      </p:sp>
      <p:sp>
        <p:nvSpPr>
          <p:cNvPr id="339" name="content.3.content"/>
          <p:cNvSpPr/>
          <p:nvPr/>
        </p:nvSpPr>
        <p:spPr>
          <a:xfrm>
            <a:off x="4578840" y="4413240"/>
            <a:ext cx="3085920" cy="1173600"/>
          </a:xfrm>
          <a:prstGeom prst="rect">
            <a:avLst/>
          </a:prstGeom>
          <a:noFill/>
          <a:ln w="0">
            <a:noFill/>
          </a:ln>
        </p:spPr>
        <p:style>
          <a:lnRef idx="0"/>
          <a:fillRef idx="0"/>
          <a:effectRef idx="0"/>
          <a:fontRef idx="minor"/>
        </p:style>
        <p:txBody>
          <a:bodyPr lIns="0" tIns="0" rIns="0" bIns="0" anchor="t">
            <a:noAutofit/>
          </a:bodyPr>
          <a:lstStyle/>
          <a:p>
            <a:r>
              <a:rPr lang="zh-CN" sz="1600" b="0" strike="noStrike" spc="-1">
                <a:solidFill>
                  <a:schemeClr val="lt1"/>
                </a:solidFill>
                <a:latin typeface="微软雅黑"/>
                <a:ea typeface="微软雅黑"/>
              </a:rPr>
              <a:t>根据查房情况提出改进和优化建议</a:t>
            </a:r>
            <a:endParaRPr lang="en-US" sz="1600" b="0" strike="noStrike" spc="-1">
              <a:solidFill>
                <a:srgbClr val="000000"/>
              </a:solidFill>
              <a:latin typeface="Arial"/>
            </a:endParaRPr>
          </a:p>
          <a:p>
            <a:pPr defTabSz="914400">
              <a:lnSpc>
                <a:spcPct val="150000"/>
              </a:lnSpc>
              <a:tabLst>
                <a:tab pos="0"/>
              </a:tabLst>
            </a:pPr>
            <a:r>
              <a:rPr lang="zh-CN" sz="1600" b="0" strike="noStrike" spc="-1">
                <a:solidFill>
                  <a:schemeClr val="lt1"/>
                </a:solidFill>
                <a:latin typeface="微软雅黑"/>
                <a:ea typeface="微软雅黑"/>
              </a:rPr>
              <a:t>制定下一步的护理计划</a:t>
            </a:r>
            <a:endParaRPr lang="en-US" sz="1600" b="0" strike="noStrike" spc="-1">
              <a:solidFill>
                <a:srgbClr val="000000"/>
              </a:solidFill>
              <a:latin typeface="Arial"/>
            </a:endParaRP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https://d.book118.com/397042003033006054</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WPS">
  <a:themeElements>
    <a:clrScheme name="WPS">
      <a:dk1>
        <a:srgbClr val="000000"/>
      </a:dk1>
      <a:lt1>
        <a:srgbClr val="FFFFFF"/>
      </a:lt1>
      <a:dk2>
        <a:srgbClr val="44546A"/>
      </a:dk2>
      <a:lt2>
        <a:srgbClr val="E7E6E6"/>
      </a:lt2>
      <a:accent1>
        <a:srgbClr val="4874CB"/>
      </a:accent1>
      <a:accent2>
        <a:srgbClr val="EE822F"/>
      </a:accent2>
      <a:accent3>
        <a:srgbClr val="F2BA02"/>
      </a:accent3>
      <a:accent4>
        <a:srgbClr val="75BD42"/>
      </a:accent4>
      <a:accent5>
        <a:srgbClr val="30C0B4"/>
      </a:accent5>
      <a:accent6>
        <a:srgbClr val="E54C5E"/>
      </a:accent6>
      <a:hlink>
        <a:srgbClr val="0026E5"/>
      </a:hlink>
      <a:folHlink>
        <a:srgbClr val="7E1FAD"/>
      </a:folHlink>
    </a:clrScheme>
    <a:fontScheme name="WPS">
      <a:majorFont>
        <a:latin typeface="Arial"/>
        <a:ea typeface="微软雅黑"/>
        <a:cs typeface="Arial"/>
      </a:majorFont>
      <a:minorFont>
        <a:latin typeface="Arial"/>
        <a:ea typeface="微软雅黑"/>
        <a:cs typeface="Arial"/>
      </a:minorFont>
    </a:fontScheme>
    <a:fmtScheme>
      <a:fillStyleLst>
        <a:solidFill>
          <a:schemeClr val="phClr"/>
        </a:solidFill>
        <a:gradFill>
          <a:gsLst>
            <a:gs pos="0">
              <a:schemeClr val="phClr">
                <a:lumOff val="17500"/>
              </a:schemeClr>
            </a:gs>
            <a:gs pos="100000">
              <a:schemeClr val="phClr"/>
            </a:gs>
          </a:gsLst>
          <a:lin ang="2700000" scaled="0"/>
        </a:gradFill>
        <a:gradFill>
          <a:gsLst>
            <a:gs pos="0">
              <a:schemeClr val="phClr"/>
            </a:gs>
            <a:gs pos="100000">
              <a:schemeClr val="phClr"/>
            </a:gs>
          </a:gsLst>
          <a:lin ang="2700000" scaled="0"/>
        </a:gradFill>
      </a:fillStyleLst>
      <a:lnStyleLst>
        <a:ln w="12700" cap="flat" cmpd="sng" algn="ctr">
          <a:prstDash val="solid"/>
          <a:miter lim="800000"/>
        </a:ln>
        <a:ln w="12700" cap="flat" cmpd="sng" algn="ctr">
          <a:prstDash val="solid"/>
          <a:miter lim="800000"/>
        </a:ln>
        <a:ln w="1270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gradFill>
      </a:bgFillStyleLst>
    </a:fmtScheme>
  </a:themeElements>
</a:theme>
</file>

<file path=ppt/theme/theme3.xml><?xml version="1.0" encoding="utf-8"?>
<a:theme xmlns:r="http://schemas.openxmlformats.org/officeDocument/2006/relationships" xmlns:a="http://schemas.openxmlformats.org/drawingml/2006/main" name="WPS">
  <a:themeElements>
    <a:clrScheme name="WPS">
      <a:dk1>
        <a:srgbClr val="000000"/>
      </a:dk1>
      <a:lt1>
        <a:srgbClr val="FFFFFF"/>
      </a:lt1>
      <a:dk2>
        <a:srgbClr val="44546A"/>
      </a:dk2>
      <a:lt2>
        <a:srgbClr val="E7E6E6"/>
      </a:lt2>
      <a:accent1>
        <a:srgbClr val="4874CB"/>
      </a:accent1>
      <a:accent2>
        <a:srgbClr val="EE822F"/>
      </a:accent2>
      <a:accent3>
        <a:srgbClr val="F2BA02"/>
      </a:accent3>
      <a:accent4>
        <a:srgbClr val="75BD42"/>
      </a:accent4>
      <a:accent5>
        <a:srgbClr val="30C0B4"/>
      </a:accent5>
      <a:accent6>
        <a:srgbClr val="E54C5E"/>
      </a:accent6>
      <a:hlink>
        <a:srgbClr val="0026E5"/>
      </a:hlink>
      <a:folHlink>
        <a:srgbClr val="7E1FAD"/>
      </a:folHlink>
    </a:clrScheme>
    <a:fontScheme name="WPS">
      <a:majorFont>
        <a:latin typeface="Arial"/>
        <a:ea typeface="微软雅黑"/>
        <a:cs typeface="Arial"/>
      </a:majorFont>
      <a:minorFont>
        <a:latin typeface="Arial"/>
        <a:ea typeface="微软雅黑"/>
        <a:cs typeface="Arial"/>
      </a:minorFont>
    </a:fontScheme>
    <a:fmtScheme>
      <a:fillStyleLst>
        <a:solidFill>
          <a:schemeClr val="phClr"/>
        </a:solidFill>
        <a:gradFill>
          <a:gsLst>
            <a:gs pos="0">
              <a:schemeClr val="phClr">
                <a:lumOff val="17500"/>
              </a:schemeClr>
            </a:gs>
            <a:gs pos="100000">
              <a:schemeClr val="phClr"/>
            </a:gs>
          </a:gsLst>
          <a:lin ang="2700000" scaled="0"/>
        </a:gradFill>
        <a:gradFill>
          <a:gsLst>
            <a:gs pos="0">
              <a:schemeClr val="phClr"/>
            </a:gs>
            <a:gs pos="100000">
              <a:schemeClr val="phClr"/>
            </a:gs>
          </a:gsLst>
          <a:lin ang="2700000" scaled="0"/>
        </a:gradFill>
      </a:fillStyleLst>
      <a:lnStyleLst>
        <a:ln w="12700" cap="flat" cmpd="sng" algn="ctr">
          <a:prstDash val="solid"/>
          <a:miter lim="800000"/>
        </a:ln>
        <a:ln w="12700" cap="flat" cmpd="sng" algn="ctr">
          <a:prstDash val="solid"/>
          <a:miter lim="800000"/>
        </a:ln>
        <a:ln w="1270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gradFill>
      </a:bgFillStyleLst>
    </a:fmtScheme>
  </a:themeElements>
</a:theme>
</file>

<file path=ppt/theme/theme4.xml><?xml version="1.0" encoding="utf-8"?>
<a:theme xmlns:r="http://schemas.openxmlformats.org/officeDocument/2006/relationships" xmlns:a="http://schemas.openxmlformats.org/drawingml/2006/main" name="Office Them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66</Paragraphs>
  <Slides>13</Slides>
  <Notes>5</Notes>
  <TotalTime>1</TotalTime>
  <HiddenSlides>0</HiddenSlides>
  <MMClips>0</MMClips>
  <ScaleCrop>0</ScaleCrop>
  <HeadingPairs>
    <vt:vector baseType="variant" size="6">
      <vt:variant>
        <vt:lpstr>Fonts used</vt:lpstr>
      </vt:variant>
      <vt:variant>
        <vt:i4>7</vt:i4>
      </vt:variant>
      <vt:variant>
        <vt:lpstr>Theme</vt:lpstr>
      </vt:variant>
      <vt:variant>
        <vt:i4>1</vt:i4>
      </vt:variant>
      <vt:variant>
        <vt:lpstr>Slide Titles</vt:lpstr>
      </vt:variant>
      <vt:variant>
        <vt:i4>13</vt:i4>
      </vt:variant>
    </vt:vector>
  </HeadingPairs>
  <TitlesOfParts>
    <vt:vector baseType="lpstr" size="21">
      <vt:lpstr>Arial</vt:lpstr>
      <vt:lpstr>Calibri</vt:lpstr>
      <vt:lpstr>微软雅黑</vt:lpstr>
      <vt:lpstr>Times New Roman</vt:lpstr>
      <vt:lpstr>Wingdings</vt:lpstr>
      <vt:lpstr>Symbol</vt:lpstr>
      <vt:lpstr>DejaVu Sans</vt:lpstr>
      <vt:lpstr>Office Theme</vt:lpstr>
      <vt:lpstr>三级查房护理</vt:lpstr>
      <vt:lpstr>目录</vt:lpstr>
      <vt:lpstr>第1章 三级查房护理简介</vt:lpstr>
      <vt:lpstr> </vt:lpstr>
      <vt:lpstr>三级查房护理的实施步骤</vt:lpstr>
      <vt:lpstr>第2章 三级查房护理的重要性</vt:lpstr>
      <vt:lpstr>提高患者治疗效果</vt:lpstr>
      <vt:lpstr> </vt:lpstr>
      <vt:lpstr>第3章 三级查房护理的实施流程</vt:lpstr>
      <vt:lpstr>制定查房计划</vt:lpstr>
      <vt:lpstr> </vt:lpstr>
      <vt:lpstr>查房总结和评价</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2024-09-28T09:49:07.639</cp:lastPrinted>
  <dcterms:created xsi:type="dcterms:W3CDTF">2024-09-28T01:49:07Z</dcterms:created>
  <dcterms:modified xsi:type="dcterms:W3CDTF">2024-09-28T01:49:09Z</dcterms:modified>
</cp:coreProperties>
</file>