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C1342-AC7E-41FF-A662-19D0DE677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2DA66-CAA9-4057-9ADB-69432E452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B70FF-83F6-4765-9DBC-61195BFAF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44C84-EC5A-4AE4-B118-40222622A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815430-FCD1-48BD-A38E-D750F1F2C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CA073-488D-456C-BBD8-9CC72B93E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9E1E86-5C9E-46C8-83B9-099039DE5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2022D-2FBD-475F-9E99-488B55DFF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76D2B-BC95-4847-8CAF-CD918751E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4E360-9A87-4963-A691-51E18A948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71B41-BC2F-4F4C-B3C5-7E5D88F05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4404014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市政工程验收规范的标准化与信息化问题探讨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市政工程验收规范标准化的重要性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市政工程验收规范信息化的必要性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市政工程验收规范标准化与信息化的关系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当前市政工程验收规范标准化与信息化存在的问题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市政工程作为城市基础设施的重要组成部分，其验收规范的标准化与信息化对于提高工程质量、保障公共安全、提升城市管理水平具有重要意义。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随着城市化进程的加速和信息技术的不断发展，传统的市政工程验收规范已难以满足现代城市管理的需求，亟需进行标准化与信息化的改革。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探讨市政工程验收规范的标准化与信息化问题，为制定科学合理的验收规范提供理论支持和实践指导。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如何实现市政工程验收规范的标准化？如何运用信息技术提高验收工作的效率和准确性？如何协调标准化与信息化之间的关系，实现二者的良性互动？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39" r="1103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市政工程验收规范标准化的重要性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77" r="26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通过制定和实施统一的市政工程验收规范，确保所有工程都按照统一的标准进行验收，从而提高工程质量。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统一验收标准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标准化验收规范可以预防工程质量问题的出现，减少工程隐患，提高工程的安全性和稳定性。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预防工程质量问题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提高工程质量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https://d.book118.com/397044040146006026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2024-09-01T03:34:10.660</cp:lastPrinted>
  <dcterms:created xsi:type="dcterms:W3CDTF">2024-08-31T19:34:10Z</dcterms:created>
  <dcterms:modified xsi:type="dcterms:W3CDTF">2024-08-31T19:34:12Z</dcterms:modified>
</cp:coreProperties>
</file>