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A1F5C-3592-45B8-A583-D42274FEC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3FE09-6E00-46F3-BA3A-F89E4B696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00313-9CF4-4224-A42C-23DAB5907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9612FD-02EC-416D-A134-3F849D450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A603B7-E026-44D8-B0AF-374F041CD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BB2E3D-326A-4E68-8812-433B2CCF0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FEBB09-A17E-49F3-90A5-B5588953B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CB855-43DF-4061-A502-39FF368B6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BBA09-E4E0-4BB2-B4C4-04CBE42ED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E47FA-9B63-4EF5-9435-5A78F97E3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1A603-C4F7-4FC9-995F-80D3C5756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5100013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公文企业管理制度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公文管理制度概述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公文管理制度的核心内容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公文管理制度的实施与监督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公文管理制度的案例分析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公文管理制度的未来展望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公文管理制度概述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公文管理是指对公文的生成、传递、处理、利用和归档等过程进行规划、组织、指导和控制的一系列活动。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规范性、严谨性、及时性、机密性。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公文管理的定义与特点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800" r="1080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公文管理制度的重要性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规范化的公文管理制度能够减少不必要的流程和时间，提高工作效率。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公文是企业的重要信息载体，规范的公文管理制度有助于保障企业信息安全。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公文管理制度能够促进企业内部各部门之间的沟通与协作，提高整体运营效率。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规范的公文管理制度有助于提升企业的形象和对外界的信任度。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保障信息安全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促进内部沟通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古代的公文管理制度主要依靠经验和习惯，没有形成系统的规范。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古代公文管理制度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近代公文管理制度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现代公文管理制度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随着社会的发展和进步，近代的公文管理制度开始逐步形成，强调规范和流程。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现代的公文管理制度更加注重信息化、数字化和智能化，以提高工作效率和信息安全性。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公文管理制度的历史与发展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公文管理制度的核心内容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根据企业需求，将公文分为不同种类，如通知、报告、请示、批复等。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规定各类公文的格式，包括纸张大小、页边距、标题、正文、落款、附件等，确保公文格式统一、规范。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公文种类与格式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公文格式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公文种类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https://d.book118.com/397051000136006053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2024-09-27T17:46:24.370</cp:lastPrinted>
  <dcterms:created xsi:type="dcterms:W3CDTF">2024-09-27T09:46:24Z</dcterms:created>
  <dcterms:modified xsi:type="dcterms:W3CDTF">2024-09-27T09:46:26Z</dcterms:modified>
</cp:coreProperties>
</file>