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66551B-E12B-4B8C-B906-B76DF67CE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597F1A-7B30-4C0A-A00E-4D4B41899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5D94C3-A9E9-40C1-9739-88515E7D5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7129A8-1CE1-4DF8-AD52-78360844F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51852C-A13A-4814-9A90-16F5751A0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44C959-B847-4B2A-94C6-6CFDAF678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C2F1BF-A705-49FE-8882-51875A65C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798320-E1DD-4187-BB5C-1C5CB2C7A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39C569-2547-4D6D-8A2F-AEDE331E3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75A069-8737-43DE-BB3C-963893E74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5C7FE3-FCC1-46C2-BA6D-79BD1EF61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05103505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《高效素质训练》ppt课件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高效素质训练概述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团队协作与领导力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压力管理与心态调整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高效素质训练实践与应用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高效素质训练概述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高效素质训练的定义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高效素质训练是一种以提高个人和团队工作效率、提升个人和组织绩效为主要目标的训练方法。它通过一系列的培训活动和练习，帮助个人和团队发现并解决工作中存在的问题，提高工作效率和工作质量。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高效素质训练的重要性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日益激烈和工作节奏的加快，高效素质训练对于个人和组织的发展越来越重要。通过高效素质训练，个人和团队可以提高工作效率，提升工作质量，减少工作中的浪费和重复，提高个人和组织的绩效，从而在市场竞争中获得更大的优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高效素质训练的定义与重要性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素质训练的目标是提高个人和团队的综合素质，包括沟通协作、时间管理、问题解决、创新思维等方面的能力。通过实现这些目标，个人和团队可以更好地适应工作环境，提高工作效率和工作质量，提升个人和组织的绩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高效素质训练的目标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素质训练的原则包括针对性、实用性、互动性和个性化。针对性原则是指训练内容要针对个人和团队的需求和问题；实用性原则是指训练方法和工具要具有实际应用价值；互动性原则是指训练过程中要进行有效的互动和沟通；个性化原则是指训练方案要考虑到个人和团队的特性和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高效素质训练的原则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高效素质训练的目标与原则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素质训练适用于各种行业和领域，特别是那些需要提高工作效率和工作质量的组织和团队。它可以应用于企业、政府机构、非营利组织等各种类型的组织，也可以应用于各个层次的工作人员，包括基层员工、中层管理者和高层领导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高效素质训练的对象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素质训练的对象是个人和团队，特别是那些需要提高沟通协作、时间管理、问题解决、创新思维等方面能力的人员。通过接受高效素质训练，个人和团队可以更好地适应工作环境，提高工作效率和工作质量，提升个人和组织的绩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高效素质训练的适用范围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高效素质训练的适用范围与对象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高效沟通技巧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有效倾听是沟通的关键，它有助于理解对方的观点和需求。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有效倾听包括全神贯注地听取对方说话，不打断对方，避免过早做出判断，以及通过反馈和确认来确保理解正确。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有效倾听有助于建立信任和良好的人际关系。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通过倾听，人们能够更好地理解对方的需求和期望，从而更好地满足对方，促进双方之间的信任和合作。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有效倾听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清晰表达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清晰表达包括使用简单明了的语言，避免使用行话或专业术语，以及在必要的时候重复和总结自己的观点。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清晰表达有助于避免误解和冲突。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通过清晰表达，人们能够确保信息被正确理解和传达，从而避免因误解而产生的冲突和不必要的麻烦。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清晰表达是沟通的重要一环，它能够确保信息被正确理解和传达。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积极反馈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积极反馈是沟通中的重要环节，它能够促进双方之间的理解和合作。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积极反馈包括对对方的观点和需求给予肯定和鼓励，以及对任何问题和困难提出建设性的建议和解决方案。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积极反馈有助于建立积极的人际关系。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通过积极反馈，人们能够促进双方之间的理解和合作，建立积极的人际关系，从而更好地实现共同的目标。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通过情绪管理，人们能够更好地控制自己的情绪和心态，避免因情绪波动而产生不必要的冲突和误解，从而提高沟通效果。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情绪管理是沟通中的重要技能，它能够帮助人们控制自己的情绪并保持良好的心态。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情绪管理包括在沟通中保持冷静、理智，避免因情绪波动而影响沟通效果，以及在必要时采取深呼吸、放松等方式来调节情绪。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情绪管理有助于提高沟通效果。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时间管理是指通过规划、组织、协调和监控个人或团队的时间资源，以达到提高工作效率和生活质量的目的。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时间管理可以帮助我们更有效地利用时间，提高工作效率，减少压力和焦虑，增加成就感，提高生活质量。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时间管理的概念与重要性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原则一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明确目标与计划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原则二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优先级排序与时间分配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原则三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避免拖延与分心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方法一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制定日程表和计划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方法二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使用时间管理工具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方法三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学会说“不”和拒绝不必要的任务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时间管理的原则与方法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https://d.book118.com/397051035050006035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2024-09-09T16:33:54.287</cp:lastPrinted>
  <dcterms:created xsi:type="dcterms:W3CDTF">2024-09-09T08:33:54Z</dcterms:created>
  <dcterms:modified xsi:type="dcterms:W3CDTF">2024-09-09T08:33:56Z</dcterms:modified>
</cp:coreProperties>
</file>