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06657-1744-492F-B14D-CA79472B5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60212-4CDE-4F0D-992D-DFDF3E7D6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888F2-EEA3-4D4E-AF4A-02B7083DA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EDE80-11CA-49D7-B636-F5392F6A2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D9B18-F833-4D7A-80C6-C300CD2D2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B3861-6AA2-4D64-A7C7-339358EC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9787A-3599-4419-A563-B8355767E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8D98B-EE71-4AF0-A526-0CE6F3B68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CC9A7-695D-45C2-8506-5A961EF96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C2C0B-32FA-4439-AC97-B9A147B47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B80ED-7745-4AD3-B638-235F838F7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52042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实践导向的安全生产管理培训方案解析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实践导向的安全生产管理培训方案概述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培训方案的实施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通过实践导向的安全生产管理培训，提高员工的安全意识和操作技能，降低生产过程中的安全风险，确保企业的安全生产。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随着企业规模的不断扩大和生产工艺的日益复杂，安全生产管理面临着越来越多的挑战。为了应对这些挑战，企业需要制定和实施有效的安全生产管理培训方案，提高员工的安全意识和操作技能。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安全生产管理是保障员工生命安全的重要手段，通过培训可以提高员工的安全意识和操作技能，降低事故发生的概率。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安全生产管理不仅关乎员工的生命安全，也直接影响企业的声誉和利益。一个注重安全生产管理的企业更容易赢得客户的信任和社会的认可。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维护企业声誉和利益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安全生产管理是企业可持续发展的重要保障。通过有效的安全生产管理，企业可以降低生产成本、提高生产效率、增强市场竞争力。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实践导向的安全生产管理培训方案概述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提高员工的安全意识和安全生产技能，降低事故风险，保障企业生产安全。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以实践为导向，注重实际操作和模拟演练，结合理论知识和案例分析，提高培训效果。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培训方案的目标和原则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包括安全规章制度、安全操作规程、应急救援措施、事故预防与控制等方面的知识和技能。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采用模块化设计，将培训内容分为若干个模块，每个模块包含相应的知识点和实践活动，通过模块的组合和进阶，逐步提高员工的安全生产管理能力。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培训方案的内容和结构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培训方案的实施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准备培训材料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通知与报名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培训前的准备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明确培训要达到的目标，如提高员工的安全意识、掌握安全操作规程等。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根据培训计划，准备必要的培训材料，如教材、视频、案例等。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根据培训目标和员工需求，制定详细的培训计划，包括培训内容、时间、地点和人员安排。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及时通知相关人员参加培训，并做好报名登记工作。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培训中的管理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确保参加培训的人员按时到场，并做好考勤记录。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按照培训计划，进行安全知识讲解、安全操作演示等培训内容。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鼓励员工积极参与互动和讨论，加深对安全知识的理解和掌握。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维护好培训现场秩序，确保培训顺利进行。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组织签到与考勤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实施培训内容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互动与讨论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通过考试、问卷调查等方式，评估员工对安全知识的掌握程度和培训效果。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评估培训效果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收集员工对培训的反馈意见，包括对培训内容、方式、讲师等方面的评价和建议。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根据评估结果和反馈意见，分析培训中存在的问题和不足，制定改进措施。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撰写培训总结报告，包括培训实施情况、评估结果、改进措施等内容，为今后的培训提供参考和借鉴。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培训后的评估与反馈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https://d.book118.com/397052042014006051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2024-09-23T22:51:56.710</cp:lastPrinted>
  <dcterms:created xsi:type="dcterms:W3CDTF">2024-09-23T14:51:56Z</dcterms:created>
  <dcterms:modified xsi:type="dcterms:W3CDTF">2024-09-23T14:51:58Z</dcterms:modified>
</cp:coreProperties>
</file>