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AF38BE-BB51-4FEC-9D5C-26E4BB9DD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23919-CDFA-402F-8654-BA16F20C3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46FA6B-1E92-41FA-B68E-7BDBC445C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3FE552-CC0E-44D4-ABDD-D6AE338B7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45FCBA-C862-47B6-9284-25840954E0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45A596-32AA-4BA8-A99F-420C65165C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A50B95-21BC-4E03-A9FA-5F6BB21943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88B26-C3FB-46A7-BDEF-7353FDEB6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11A48-618D-4D94-834B-A08ACE721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4E2FA-F844-42E2-8B4B-175E03C10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EA856-7B71-4D48-ADDE-DFA6000DC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52143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汇报人：XXX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2024-01-12</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创新心理健康课题研究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创新与心理健康的关系</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创新心理健康的现状和问题</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创新心理健康的干预措施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创新心理健康的促进策略</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创新心理健康的未来研究方向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随着社会竞争的加剧，人们面临的压力越来越大，心理健康问题日益突出。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社会压力的增加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创新的重要性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缺乏深入研究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创新是推动社会进步和发展的重要力量，而心理健康对创新能力的发挥具有重要影响。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尽管心理健康问题受到关注，但关于创新与心理健康之间的关联性研究仍然不足。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探讨创新与心理健康之间的内在联系，为提高人们的心理健康水平提供理论支持和实践指导。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有助于深入理解创新与心理健康之间的关系，为心理健康领域的理论建设提供有益补充；同时，为改善人们的心理健康状况，提高创新能力提供科学依据和实践指导。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创新与心理健康的关系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创新过程对心理健康的积极影响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创新过程能够激发人们的创造力和想象力，提升自我效能感，增强自尊和自信心，从而对心理健康产生积极影响。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创新过程对心理健康的挑战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创新过程中可能会遇到各种困难和挫折，如创意难以实现、资源不足等，这些挑战可能会对心理健康产生负面影响。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创新对心理健康的影响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206" b="1120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心理健康的人往往更能够积极应对压力和挑战，保持开放的心态，从而更有可能产生新的创意和想法。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心理健康促进创造力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心理健康的人更能够有效地处理信息，进行深度思考，从而更有可能实现创新的成功。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心理健康对创新过程的支持</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心理健康对创新的影响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创新过程和心理健康之间存在相互影响的关系，一方面，创新过程可以促进心理健康；另一方面，心理健康也可以提升创新过程的成功。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创新过程与心理健康的相互影响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为了实现创新的成功，需要注重平衡创新过程和心理健康的发展，通过适当的心理支持和干预，提升创新过程的成功率和效益。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创新心理健康的平衡发展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创新心理健康的相互作用机制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创新心理健康的现状和问题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创新心理健康是指个体在面对创新挑战时所具备的积极心理品质和状态，包括自信心、开放心态、抗压能力、自我调节能力等方面。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随着社会的发展和科技的进步，创新成为推动个人和社会发展的重要动力。然而，在创新过程中，个体常常面临各种挑战和压力，需要具备良好的创新心理健康素质。</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创新心理健康的现状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自我调节能力差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创新过程中，个体需要具备较好的自我调节能力，能够有效地调节自己的情绪和行为。如果个体自我调节能力差，就容易在面对挑战时失去控制。</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缺乏自信心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在面对创新挑战时，一些个体可能缺乏自信心，对自己的能力和价值产生怀疑，从而影响创新的积极性和效果。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封闭心态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一些个体可能因为害怕失败或被批评而产生封闭心态，不愿意尝试新事物或接受他人的意见和建议。</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抗压能力不足</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在创新过程中，个体可能面临各种压力和挑战，如时间紧迫、资源不足等。如果个体抗压能力不足，就容易产生焦虑、抑郁等心理问题。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创新心理健康存在的问题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https://d.book118.com/397052143032006044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2024-09-18T10:33:05.406</cp:lastPrinted>
  <dcterms:created xsi:type="dcterms:W3CDTF">2024-09-18T02:33:05Z</dcterms:created>
  <dcterms:modified xsi:type="dcterms:W3CDTF">2024-09-18T02:33:07Z</dcterms:modified>
</cp:coreProperties>
</file>