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DBE16-2C0A-4DCC-A0F2-8DF387582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CB0F4-60E5-4FBD-97C2-92A120BB7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0CFCE-642B-4C59-9079-A545EC10B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4FC17-82CB-4872-8680-81FE9DB49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DAEE5A-1539-403C-9AAD-2AB3BD4F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69A52-0BB1-4F8F-BB82-8F0C1AEA2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255B1B-FF0F-40CD-9777-9B8AC05D3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D7E57-3D3E-495E-A960-66F105398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0C731-A2A4-48F9-AAB4-FCEAF47EC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FD399-CE91-4B4D-946C-9B3F93876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AC590-A0DA-4B41-B0DF-218D3349F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55004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平面设计创意与制作单元三项目一设计招贴广告任务一活动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作品展示与评价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设计招贴广告需要学生发挥创新思维，打破传统思维模式，提出独特的设计方案。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在任务实施过程中，学生需要组成团队，共同讨论、分工合作，培养团队协作能力。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提升学生平面设计技能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通过设计招贴广告，学生能够实践平面设计的技巧，提升设计能力。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当前教育领域对平面设计技能的培养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平面设计作为创意产业的重要组成部分，在教育领域受到越来越多的重视。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招贴广告的历史演变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从早期的招贴布告到现代的数字招贴广告，形式和内容不断变化。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当前招贴广告行业的发展趋势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随着数字媒体的普及，招贴广告逐渐向数字化、互动化方向发展。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活动的历史和现状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活动的挑战和机遇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如何在有限的时间内完成高质量的设计作品？如何应对可能出现的创意瓶颈？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通过实践活动，学生能够积累实际工作经验，提高就业竞争力；同时，优秀作品还有机会获得展示和推广的机会。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https://d.book118.com/397055004021006032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2024-09-04T18:10:18.143</cp:lastPrinted>
  <dcterms:created xsi:type="dcterms:W3CDTF">2024-09-04T10:10:18Z</dcterms:created>
  <dcterms:modified xsi:type="dcterms:W3CDTF">2024-09-04T10:10:20Z</dcterms:modified>
</cp:coreProperties>
</file>