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C46829D-ED6E-4FE7-BF40-7B74B00A98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52BF03-AC2E-4AF4-82F1-8DE728C3D1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750E418-772E-4A08-9B77-2D54F9C59E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26B0226-69E0-44EB-A253-AE4EF1580E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BA6F6B0-2648-4C61-B750-1C0823DFFFF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552F478-761D-41B6-B10A-A7463793C6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AF732C6-D1BD-4FFF-A517-C2525E12F8B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CE838E5-1747-4D23-AE26-7618B6DF65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7062FE-AAF6-4F1F-9487-2AEECCFD99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8A1E87-2366-4C19-9661-3C876A1193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906000-ABE0-4679-9B5E-F549D4512D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7056040152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财务管理制度的税务争议与纠纷解决</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endParaRPr lang="en-US" sz="1500">
              <a:solidFill>
                <a:srgbClr val="FFFFFF">
                  <a:alpha val="100000"/>
                </a:srgbClr>
              </a:solidFill>
              <a:latin typeface="Arial"/>
              <a:ea typeface="Arial"/>
              <a:cs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税务争议与纠纷概述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财务管理制度与税务争议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财务管理制度与税务纠纷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解决税务争议与纠纷的方法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解决税务争议与纠纷的案例分析</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税务争议与纠纷概述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085" r="3108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税务争议指的是税务机关和纳税人之间在税收征纳过程中产生的争议和分歧。</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税务争议定义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税务争议主要分为以下几种类型：税收政策争议、税收征管争议、税收处罚争议等。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税务争议类型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税务争议的定义与类型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税务纠纷起因</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税务纠纷的产生通常是由于税务机关和纳税人对于税收法律法规的理解和执行存在分歧。此外，税收征管过程中的程序问题、行政行为不当等也可能引发税务纠纷。</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税务纠纷影响</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税务纠纷如果不能得到及时、公正的解决，可能会对纳税人的合法权益造成损害，同时也会影响税收征管的正常进行，甚至对社会稳定产生不良影响。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156" r="2415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税务纠纷的起因与影响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解决税务争议与纠纷是保障纳税人合法权益的重要途径，有利于维护税收公平和社会公正。</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保障纳税人权益</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792" r="13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促进税收征管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7917" r="79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维护社会稳定</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7083" r="70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解决税务争议与纠纷能够推动税务机关依法行政，提高税收征管工作的规范性和效率。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及时解决税务争议与纠纷可以避免因税收问题引发的社会矛盾和不稳定因素。</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解决税务争议与纠纷的重要性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财务管理制度与税务争议</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财务管理制度是企业内部管理和运营的重要基础，其规定和流程对税务争议的产生具有重要影响。</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财务管理制度的合规性和规范性可以减少税务争议的发生，提高企业的税务合规水平。</a:t>
            </a:r>
          </a:p>
        </p:txBody>
      </p:sp>
      <p:pic>
        <p:nvPicPr>
          <p:cNvPr id="6" name="Picture 6"/>
          <p:cNvPicPr>
            <a:picLocks noChangeAspect="1"/>
          </p:cNvPicPr>
          <p:nvPr/>
        </p:nvPicPr>
        <p:blipFill>
          <a:blip r:embed="rId2"/>
          <a:srcRect t="17884" b="17884"/>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7101" b="17101"/>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财务管理制度的不完善或违规操作可能导致税务争议的风险增加，给企业带来不必要的损失和法律风险。</a:t>
            </a:r>
          </a:p>
        </p:txBody>
      </p:sp>
      <p:pic>
        <p:nvPicPr>
          <p:cNvPr id="10" name="Picture 10"/>
          <p:cNvPicPr>
            <a:picLocks noChangeAspect="1"/>
          </p:cNvPicPr>
          <p:nvPr/>
        </p:nvPicPr>
        <p:blipFill>
          <a:blip r:embed="rId4"/>
          <a:srcRect t="28596" b="28596"/>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财务管理制度对税务争议的影响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税务争议可能由于企业财务管理的不规范、信息披露不准确或不完整、税收筹划不当等原因引发。</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税务争议可能导致企业面临罚款、滞纳金等经济处罚，影响企业的财务状况和声誉。</a:t>
            </a:r>
          </a:p>
        </p:txBody>
      </p:sp>
      <p:pic>
        <p:nvPicPr>
          <p:cNvPr id="7" name="Picture 7"/>
          <p:cNvPicPr>
            <a:picLocks noChangeAspect="1"/>
          </p:cNvPicPr>
          <p:nvPr/>
        </p:nvPicPr>
        <p:blipFill>
          <a:blip r:embed="rId2"/>
          <a:srcRect l="2552" r="2552"/>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6089" r="6089"/>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11344" r="11344"/>
          <a:stretch>
            <a:fillRect/>
          </a:stretch>
        </p:blipFill>
        <p:spPr>
          <a:xfrm>
            <a:off x="8486660"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税务争议通常表现为企业与税务机关之间的分歧和争议，涉及税款缴纳、税收优惠政策享受、税收处罚等方面。</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税务争议在财务管理中的表现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3875" b="3875"/>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税务争议的发生可能暴露出企业财务管理制度存在的问题和漏洞，需要企业进行自查和整改。</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税务争议的解决需要企业具备完善的内部财务管理制度和流程，以确保争议解决过程中的合规性和规范性。</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税务争议对企业财务管理人员的专业素质和应对能力提出了更高的要求，需要具备丰富的财税知识和谈判技巧。</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税务争议对财务管理制度的挑战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财务管理制度与税务纠纷</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强化内部控制</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通过强化内部控制，企业可以及时发现和纠正财务管理中的问题，减少因财务违规行为引发的税务纠纷。</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提高财务人员素质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企业应加强对财务人员的培训和教育，提高其专业素质和职业道德水平，确保财务工作的规范性和准确性。</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建立健全财务管理制度</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企业应建立完善的财务管理制度，确保财务数据的真实、完整和准确，从而降低税务纠纷的风险。</a:t>
            </a:r>
          </a:p>
        </p:txBody>
      </p:sp>
      <p:pic>
        <p:nvPicPr>
          <p:cNvPr id="10" name="Picture 10"/>
          <p:cNvPicPr>
            <a:picLocks noChangeAspect="1"/>
          </p:cNvPicPr>
          <p:nvPr/>
        </p:nvPicPr>
        <p:blipFill>
          <a:blip r:embed="rId2"/>
          <a:srcRect l="16675" r="1667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财务管理制度对税务纠纷的预防</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https://d.book118.com/397056040152006043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2024-09-17T20:56:12.385</cp:lastPrinted>
  <dcterms:created xsi:type="dcterms:W3CDTF">2024-09-17T12:56:12Z</dcterms:created>
  <dcterms:modified xsi:type="dcterms:W3CDTF">2024-09-17T12:56:14Z</dcterms:modified>
</cp:coreProperties>
</file>